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2" r:id="rId4"/>
  </p:sldMasterIdLst>
  <p:notesMasterIdLst>
    <p:notesMasterId r:id="rId154"/>
  </p:notesMasterIdLst>
  <p:handoutMasterIdLst>
    <p:handoutMasterId r:id="rId155"/>
  </p:handoutMasterIdLst>
  <p:sldIdLst>
    <p:sldId id="270" r:id="rId5"/>
    <p:sldId id="2147478092" r:id="rId6"/>
    <p:sldId id="272" r:id="rId7"/>
    <p:sldId id="2147478097" r:id="rId8"/>
    <p:sldId id="363" r:id="rId9"/>
    <p:sldId id="364" r:id="rId10"/>
    <p:sldId id="280" r:id="rId11"/>
    <p:sldId id="273" r:id="rId12"/>
    <p:sldId id="2147478096" r:id="rId13"/>
    <p:sldId id="2147478103" r:id="rId14"/>
    <p:sldId id="2147478094" r:id="rId15"/>
    <p:sldId id="274" r:id="rId16"/>
    <p:sldId id="275" r:id="rId17"/>
    <p:sldId id="276" r:id="rId18"/>
    <p:sldId id="323" r:id="rId19"/>
    <p:sldId id="277" r:id="rId20"/>
    <p:sldId id="278" r:id="rId21"/>
    <p:sldId id="294" r:id="rId22"/>
    <p:sldId id="295" r:id="rId23"/>
    <p:sldId id="296" r:id="rId24"/>
    <p:sldId id="279" r:id="rId25"/>
    <p:sldId id="281" r:id="rId26"/>
    <p:sldId id="282" r:id="rId27"/>
    <p:sldId id="298" r:id="rId28"/>
    <p:sldId id="324" r:id="rId29"/>
    <p:sldId id="283" r:id="rId30"/>
    <p:sldId id="321" r:id="rId31"/>
    <p:sldId id="284" r:id="rId32"/>
    <p:sldId id="286" r:id="rId33"/>
    <p:sldId id="287" r:id="rId34"/>
    <p:sldId id="288" r:id="rId35"/>
    <p:sldId id="290" r:id="rId36"/>
    <p:sldId id="291" r:id="rId37"/>
    <p:sldId id="292" r:id="rId38"/>
    <p:sldId id="2147478093" r:id="rId39"/>
    <p:sldId id="325" r:id="rId40"/>
    <p:sldId id="299" r:id="rId41"/>
    <p:sldId id="300" r:id="rId42"/>
    <p:sldId id="293" r:id="rId43"/>
    <p:sldId id="301" r:id="rId44"/>
    <p:sldId id="302" r:id="rId45"/>
    <p:sldId id="289"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2147478100" r:id="rId60"/>
    <p:sldId id="2147478101" r:id="rId61"/>
    <p:sldId id="2147478102" r:id="rId62"/>
    <p:sldId id="316" r:id="rId63"/>
    <p:sldId id="330" r:id="rId64"/>
    <p:sldId id="331" r:id="rId65"/>
    <p:sldId id="332" r:id="rId66"/>
    <p:sldId id="333" r:id="rId67"/>
    <p:sldId id="334" r:id="rId68"/>
    <p:sldId id="335" r:id="rId69"/>
    <p:sldId id="336" r:id="rId70"/>
    <p:sldId id="337" r:id="rId71"/>
    <p:sldId id="338" r:id="rId72"/>
    <p:sldId id="362" r:id="rId73"/>
    <p:sldId id="339" r:id="rId74"/>
    <p:sldId id="285" r:id="rId75"/>
    <p:sldId id="317" r:id="rId76"/>
    <p:sldId id="318" r:id="rId77"/>
    <p:sldId id="2147478099" r:id="rId78"/>
    <p:sldId id="320" r:id="rId79"/>
    <p:sldId id="2147478143" r:id="rId80"/>
    <p:sldId id="2147478144" r:id="rId81"/>
    <p:sldId id="319" r:id="rId82"/>
    <p:sldId id="2147478145" r:id="rId83"/>
    <p:sldId id="2147478146" r:id="rId84"/>
    <p:sldId id="2147478104" r:id="rId85"/>
    <p:sldId id="2147478105" r:id="rId86"/>
    <p:sldId id="2147478106" r:id="rId87"/>
    <p:sldId id="2147478107" r:id="rId88"/>
    <p:sldId id="2147478108" r:id="rId89"/>
    <p:sldId id="2147478114" r:id="rId90"/>
    <p:sldId id="2147478113" r:id="rId91"/>
    <p:sldId id="2147478112" r:id="rId92"/>
    <p:sldId id="2147478139" r:id="rId93"/>
    <p:sldId id="2147478110" r:id="rId94"/>
    <p:sldId id="2147478109" r:id="rId95"/>
    <p:sldId id="2147478115" r:id="rId96"/>
    <p:sldId id="2147478116" r:id="rId97"/>
    <p:sldId id="2147478117" r:id="rId98"/>
    <p:sldId id="2147478118" r:id="rId99"/>
    <p:sldId id="2147478119" r:id="rId100"/>
    <p:sldId id="2147478120" r:id="rId101"/>
    <p:sldId id="2147478121" r:id="rId102"/>
    <p:sldId id="2147478122" r:id="rId103"/>
    <p:sldId id="2147478123" r:id="rId104"/>
    <p:sldId id="2147478124" r:id="rId105"/>
    <p:sldId id="2147478125" r:id="rId106"/>
    <p:sldId id="2147478126" r:id="rId107"/>
    <p:sldId id="2147478127" r:id="rId108"/>
    <p:sldId id="2147478140" r:id="rId109"/>
    <p:sldId id="2147478141" r:id="rId110"/>
    <p:sldId id="2147478128" r:id="rId111"/>
    <p:sldId id="2147478129" r:id="rId112"/>
    <p:sldId id="2147478130" r:id="rId113"/>
    <p:sldId id="2147478131" r:id="rId114"/>
    <p:sldId id="2147478132" r:id="rId115"/>
    <p:sldId id="2147478133" r:id="rId116"/>
    <p:sldId id="2147478142" r:id="rId117"/>
    <p:sldId id="2147478134" r:id="rId118"/>
    <p:sldId id="2147478135" r:id="rId119"/>
    <p:sldId id="2147478136" r:id="rId120"/>
    <p:sldId id="2147478137" r:id="rId121"/>
    <p:sldId id="2147478138" r:id="rId122"/>
    <p:sldId id="327" r:id="rId123"/>
    <p:sldId id="328" r:id="rId124"/>
    <p:sldId id="329" r:id="rId125"/>
    <p:sldId id="322" r:id="rId126"/>
    <p:sldId id="340" r:id="rId127"/>
    <p:sldId id="341" r:id="rId128"/>
    <p:sldId id="2147478098" r:id="rId129"/>
    <p:sldId id="347" r:id="rId130"/>
    <p:sldId id="342" r:id="rId131"/>
    <p:sldId id="343" r:id="rId132"/>
    <p:sldId id="344" r:id="rId133"/>
    <p:sldId id="345" r:id="rId134"/>
    <p:sldId id="346" r:id="rId135"/>
    <p:sldId id="365" r:id="rId136"/>
    <p:sldId id="348" r:id="rId137"/>
    <p:sldId id="349" r:id="rId138"/>
    <p:sldId id="350" r:id="rId139"/>
    <p:sldId id="351" r:id="rId140"/>
    <p:sldId id="352" r:id="rId141"/>
    <p:sldId id="353" r:id="rId142"/>
    <p:sldId id="354" r:id="rId143"/>
    <p:sldId id="355" r:id="rId144"/>
    <p:sldId id="356" r:id="rId145"/>
    <p:sldId id="357" r:id="rId146"/>
    <p:sldId id="358" r:id="rId147"/>
    <p:sldId id="2147478147" r:id="rId148"/>
    <p:sldId id="359" r:id="rId149"/>
    <p:sldId id="360" r:id="rId150"/>
    <p:sldId id="361" r:id="rId151"/>
    <p:sldId id="2147478095" r:id="rId152"/>
    <p:sldId id="2147478148" r:id="rId153"/>
  </p:sldIdLst>
  <p:sldSz cx="12192000" cy="6858000"/>
  <p:notesSz cx="6870700" cy="9653588"/>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470981F-BAFA-41AF-86AA-BF48FCFF7134}">
          <p14:sldIdLst>
            <p14:sldId id="270"/>
            <p14:sldId id="2147478092"/>
            <p14:sldId id="272"/>
            <p14:sldId id="2147478097"/>
            <p14:sldId id="363"/>
            <p14:sldId id="364"/>
            <p14:sldId id="280"/>
            <p14:sldId id="273"/>
            <p14:sldId id="2147478096"/>
            <p14:sldId id="2147478103"/>
            <p14:sldId id="2147478094"/>
            <p14:sldId id="274"/>
            <p14:sldId id="275"/>
            <p14:sldId id="276"/>
            <p14:sldId id="323"/>
            <p14:sldId id="277"/>
            <p14:sldId id="278"/>
            <p14:sldId id="294"/>
            <p14:sldId id="295"/>
            <p14:sldId id="296"/>
            <p14:sldId id="279"/>
            <p14:sldId id="281"/>
            <p14:sldId id="282"/>
            <p14:sldId id="298"/>
            <p14:sldId id="324"/>
            <p14:sldId id="283"/>
            <p14:sldId id="321"/>
            <p14:sldId id="284"/>
            <p14:sldId id="286"/>
            <p14:sldId id="287"/>
            <p14:sldId id="288"/>
            <p14:sldId id="290"/>
            <p14:sldId id="291"/>
            <p14:sldId id="292"/>
            <p14:sldId id="2147478093"/>
            <p14:sldId id="325"/>
            <p14:sldId id="299"/>
            <p14:sldId id="300"/>
            <p14:sldId id="293"/>
            <p14:sldId id="301"/>
            <p14:sldId id="302"/>
            <p14:sldId id="289"/>
            <p14:sldId id="303"/>
            <p14:sldId id="304"/>
            <p14:sldId id="305"/>
            <p14:sldId id="306"/>
            <p14:sldId id="307"/>
            <p14:sldId id="308"/>
            <p14:sldId id="309"/>
            <p14:sldId id="310"/>
            <p14:sldId id="311"/>
            <p14:sldId id="312"/>
            <p14:sldId id="313"/>
            <p14:sldId id="314"/>
            <p14:sldId id="315"/>
            <p14:sldId id="2147478100"/>
            <p14:sldId id="2147478101"/>
            <p14:sldId id="2147478102"/>
            <p14:sldId id="316"/>
            <p14:sldId id="330"/>
            <p14:sldId id="331"/>
            <p14:sldId id="332"/>
            <p14:sldId id="333"/>
            <p14:sldId id="334"/>
            <p14:sldId id="335"/>
            <p14:sldId id="336"/>
            <p14:sldId id="337"/>
            <p14:sldId id="338"/>
            <p14:sldId id="362"/>
            <p14:sldId id="339"/>
            <p14:sldId id="285"/>
            <p14:sldId id="317"/>
            <p14:sldId id="318"/>
            <p14:sldId id="2147478099"/>
            <p14:sldId id="320"/>
            <p14:sldId id="2147478143"/>
            <p14:sldId id="2147478144"/>
            <p14:sldId id="319"/>
            <p14:sldId id="2147478145"/>
            <p14:sldId id="2147478146"/>
            <p14:sldId id="2147478104"/>
            <p14:sldId id="2147478105"/>
            <p14:sldId id="2147478106"/>
            <p14:sldId id="2147478107"/>
            <p14:sldId id="2147478108"/>
            <p14:sldId id="2147478114"/>
            <p14:sldId id="2147478113"/>
            <p14:sldId id="2147478112"/>
            <p14:sldId id="2147478139"/>
            <p14:sldId id="2147478110"/>
            <p14:sldId id="2147478109"/>
            <p14:sldId id="2147478115"/>
            <p14:sldId id="2147478116"/>
            <p14:sldId id="2147478117"/>
            <p14:sldId id="2147478118"/>
            <p14:sldId id="2147478119"/>
            <p14:sldId id="2147478120"/>
            <p14:sldId id="2147478121"/>
            <p14:sldId id="2147478122"/>
            <p14:sldId id="2147478123"/>
            <p14:sldId id="2147478124"/>
            <p14:sldId id="2147478125"/>
            <p14:sldId id="2147478126"/>
            <p14:sldId id="2147478127"/>
            <p14:sldId id="2147478140"/>
            <p14:sldId id="2147478141"/>
            <p14:sldId id="2147478128"/>
            <p14:sldId id="2147478129"/>
            <p14:sldId id="2147478130"/>
            <p14:sldId id="2147478131"/>
            <p14:sldId id="2147478132"/>
            <p14:sldId id="2147478133"/>
            <p14:sldId id="2147478142"/>
            <p14:sldId id="2147478134"/>
            <p14:sldId id="2147478135"/>
            <p14:sldId id="2147478136"/>
            <p14:sldId id="2147478137"/>
            <p14:sldId id="2147478138"/>
            <p14:sldId id="327"/>
            <p14:sldId id="328"/>
            <p14:sldId id="329"/>
            <p14:sldId id="322"/>
            <p14:sldId id="340"/>
            <p14:sldId id="341"/>
            <p14:sldId id="2147478098"/>
            <p14:sldId id="347"/>
            <p14:sldId id="342"/>
            <p14:sldId id="343"/>
            <p14:sldId id="344"/>
            <p14:sldId id="345"/>
            <p14:sldId id="346"/>
            <p14:sldId id="365"/>
            <p14:sldId id="348"/>
            <p14:sldId id="349"/>
            <p14:sldId id="350"/>
            <p14:sldId id="351"/>
            <p14:sldId id="352"/>
            <p14:sldId id="353"/>
            <p14:sldId id="354"/>
            <p14:sldId id="355"/>
            <p14:sldId id="356"/>
            <p14:sldId id="357"/>
            <p14:sldId id="358"/>
            <p14:sldId id="2147478147"/>
            <p14:sldId id="359"/>
            <p14:sldId id="360"/>
            <p14:sldId id="361"/>
            <p14:sldId id="2147478095"/>
            <p14:sldId id="214747814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FD22FA-F079-4177-9F2A-72ABF30B406A}" v="491" dt="2024-06-05T19:56:25.104"/>
    <p1510:client id="{1A8F4539-D995-4DDD-8498-B24177173B05}" v="7" dt="2024-06-06T06:31:13.942"/>
  </p1510:revLst>
</p1510:revInfo>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64808" autoAdjust="0"/>
  </p:normalViewPr>
  <p:slideViewPr>
    <p:cSldViewPr snapToGrid="0">
      <p:cViewPr varScale="1">
        <p:scale>
          <a:sx n="53" d="100"/>
          <a:sy n="53" d="100"/>
        </p:scale>
        <p:origin x="1848" y="5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tableStyles" Target="tableStyle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microsoft.com/office/2016/11/relationships/changesInfo" Target="changesInfos/changesInfo1.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presProps" Target="pres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notesMaster" Target="notesMasters/notesMaster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nnick liekens" userId="72a266dfbeadb4a3" providerId="LiveId" clId="{08FD22FA-F079-4177-9F2A-72ABF30B406A}"/>
    <pc:docChg chg="undo custSel addSld delSld modSld modSection">
      <pc:chgData name="yannick liekens" userId="72a266dfbeadb4a3" providerId="LiveId" clId="{08FD22FA-F079-4177-9F2A-72ABF30B406A}" dt="2024-06-05T19:57:09.239" v="5750" actId="20577"/>
      <pc:docMkLst>
        <pc:docMk/>
      </pc:docMkLst>
      <pc:sldChg chg="modSp mod">
        <pc:chgData name="yannick liekens" userId="72a266dfbeadb4a3" providerId="LiveId" clId="{08FD22FA-F079-4177-9F2A-72ABF30B406A}" dt="2024-05-28T07:49:45.946" v="372"/>
        <pc:sldMkLst>
          <pc:docMk/>
          <pc:sldMk cId="1179926354" sldId="270"/>
        </pc:sldMkLst>
        <pc:spChg chg="mod">
          <ac:chgData name="yannick liekens" userId="72a266dfbeadb4a3" providerId="LiveId" clId="{08FD22FA-F079-4177-9F2A-72ABF30B406A}" dt="2024-05-28T07:49:45.946" v="372"/>
          <ac:spMkLst>
            <pc:docMk/>
            <pc:sldMk cId="1179926354" sldId="270"/>
            <ac:spMk id="2" creationId="{00000000-0000-0000-0000-000000000000}"/>
          </ac:spMkLst>
        </pc:spChg>
        <pc:spChg chg="mod">
          <ac:chgData name="yannick liekens" userId="72a266dfbeadb4a3" providerId="LiveId" clId="{08FD22FA-F079-4177-9F2A-72ABF30B406A}" dt="2024-05-28T07:49:45.946" v="372"/>
          <ac:spMkLst>
            <pc:docMk/>
            <pc:sldMk cId="1179926354" sldId="270"/>
            <ac:spMk id="5" creationId="{00000000-0000-0000-0000-000000000000}"/>
          </ac:spMkLst>
        </pc:spChg>
      </pc:sldChg>
      <pc:sldChg chg="modSp">
        <pc:chgData name="yannick liekens" userId="72a266dfbeadb4a3" providerId="LiveId" clId="{08FD22FA-F079-4177-9F2A-72ABF30B406A}" dt="2024-05-28T07:49:45.946" v="372"/>
        <pc:sldMkLst>
          <pc:docMk/>
          <pc:sldMk cId="3663153801" sldId="272"/>
        </pc:sldMkLst>
        <pc:spChg chg="mod">
          <ac:chgData name="yannick liekens" userId="72a266dfbeadb4a3" providerId="LiveId" clId="{08FD22FA-F079-4177-9F2A-72ABF30B406A}" dt="2024-05-28T07:49:45.946" v="372"/>
          <ac:spMkLst>
            <pc:docMk/>
            <pc:sldMk cId="3663153801" sldId="272"/>
            <ac:spMk id="2" creationId="{F7756D22-4E01-40FC-A05E-E0946F135B7D}"/>
          </ac:spMkLst>
        </pc:spChg>
        <pc:spChg chg="mod">
          <ac:chgData name="yannick liekens" userId="72a266dfbeadb4a3" providerId="LiveId" clId="{08FD22FA-F079-4177-9F2A-72ABF30B406A}" dt="2024-05-28T07:49:45.946" v="372"/>
          <ac:spMkLst>
            <pc:docMk/>
            <pc:sldMk cId="3663153801" sldId="272"/>
            <ac:spMk id="3" creationId="{C6791D3D-7F7C-443A-BFBC-38E0629ACB09}"/>
          </ac:spMkLst>
        </pc:spChg>
      </pc:sldChg>
      <pc:sldChg chg="modSp">
        <pc:chgData name="yannick liekens" userId="72a266dfbeadb4a3" providerId="LiveId" clId="{08FD22FA-F079-4177-9F2A-72ABF30B406A}" dt="2024-05-28T07:49:45.946" v="372"/>
        <pc:sldMkLst>
          <pc:docMk/>
          <pc:sldMk cId="1538375216" sldId="273"/>
        </pc:sldMkLst>
        <pc:spChg chg="mod">
          <ac:chgData name="yannick liekens" userId="72a266dfbeadb4a3" providerId="LiveId" clId="{08FD22FA-F079-4177-9F2A-72ABF30B406A}" dt="2024-05-28T07:49:45.946" v="372"/>
          <ac:spMkLst>
            <pc:docMk/>
            <pc:sldMk cId="1538375216" sldId="273"/>
            <ac:spMk id="2" creationId="{93DE2161-FB2C-49F9-9AC4-66BEC7A9F628}"/>
          </ac:spMkLst>
        </pc:spChg>
        <pc:spChg chg="mod">
          <ac:chgData name="yannick liekens" userId="72a266dfbeadb4a3" providerId="LiveId" clId="{08FD22FA-F079-4177-9F2A-72ABF30B406A}" dt="2024-05-28T07:49:45.946" v="372"/>
          <ac:spMkLst>
            <pc:docMk/>
            <pc:sldMk cId="1538375216" sldId="273"/>
            <ac:spMk id="3" creationId="{9451EB79-F12E-49FA-9060-F9910A498786}"/>
          </ac:spMkLst>
        </pc:spChg>
        <pc:spChg chg="mod">
          <ac:chgData name="yannick liekens" userId="72a266dfbeadb4a3" providerId="LiveId" clId="{08FD22FA-F079-4177-9F2A-72ABF30B406A}" dt="2024-05-28T07:49:45.946" v="372"/>
          <ac:spMkLst>
            <pc:docMk/>
            <pc:sldMk cId="1538375216" sldId="273"/>
            <ac:spMk id="4" creationId="{B556D5E1-0401-4A4D-A696-7E87CD4489EA}"/>
          </ac:spMkLst>
        </pc:spChg>
      </pc:sldChg>
      <pc:sldChg chg="modSp">
        <pc:chgData name="yannick liekens" userId="72a266dfbeadb4a3" providerId="LiveId" clId="{08FD22FA-F079-4177-9F2A-72ABF30B406A}" dt="2024-05-28T07:49:45.946" v="372"/>
        <pc:sldMkLst>
          <pc:docMk/>
          <pc:sldMk cId="1509513434" sldId="274"/>
        </pc:sldMkLst>
        <pc:spChg chg="mod">
          <ac:chgData name="yannick liekens" userId="72a266dfbeadb4a3" providerId="LiveId" clId="{08FD22FA-F079-4177-9F2A-72ABF30B406A}" dt="2024-05-28T07:49:45.946" v="372"/>
          <ac:spMkLst>
            <pc:docMk/>
            <pc:sldMk cId="1509513434" sldId="274"/>
            <ac:spMk id="2" creationId="{C142844D-BBDF-4FED-9B72-E04E2DEA9DBD}"/>
          </ac:spMkLst>
        </pc:spChg>
        <pc:spChg chg="mod">
          <ac:chgData name="yannick liekens" userId="72a266dfbeadb4a3" providerId="LiveId" clId="{08FD22FA-F079-4177-9F2A-72ABF30B406A}" dt="2024-05-28T07:49:45.946" v="372"/>
          <ac:spMkLst>
            <pc:docMk/>
            <pc:sldMk cId="1509513434" sldId="274"/>
            <ac:spMk id="7" creationId="{9AF67BCD-5504-4257-851C-346220BA4589}"/>
          </ac:spMkLst>
        </pc:spChg>
      </pc:sldChg>
      <pc:sldChg chg="addSp delSp modSp mod setBg delDesignElem">
        <pc:chgData name="yannick liekens" userId="72a266dfbeadb4a3" providerId="LiveId" clId="{08FD22FA-F079-4177-9F2A-72ABF30B406A}" dt="2024-05-28T07:49:45.946" v="372"/>
        <pc:sldMkLst>
          <pc:docMk/>
          <pc:sldMk cId="3714763137" sldId="275"/>
        </pc:sldMkLst>
        <pc:spChg chg="mod">
          <ac:chgData name="yannick liekens" userId="72a266dfbeadb4a3" providerId="LiveId" clId="{08FD22FA-F079-4177-9F2A-72ABF30B406A}" dt="2024-05-28T07:49:41.560" v="370" actId="26606"/>
          <ac:spMkLst>
            <pc:docMk/>
            <pc:sldMk cId="3714763137" sldId="275"/>
            <ac:spMk id="2" creationId="{D7307C8D-E28C-4781-A3E8-0784FAC60948}"/>
          </ac:spMkLst>
        </pc:spChg>
        <pc:spChg chg="add del mod ord">
          <ac:chgData name="yannick liekens" userId="72a266dfbeadb4a3" providerId="LiveId" clId="{08FD22FA-F079-4177-9F2A-72ABF30B406A}" dt="2024-05-28T07:49:41.560" v="370" actId="26606"/>
          <ac:spMkLst>
            <pc:docMk/>
            <pc:sldMk cId="3714763137" sldId="275"/>
            <ac:spMk id="3" creationId="{E1F8850C-7353-472A-8A22-33E66D667206}"/>
          </ac:spMkLst>
        </pc:spChg>
        <pc:spChg chg="add del">
          <ac:chgData name="yannick liekens" userId="72a266dfbeadb4a3" providerId="LiveId" clId="{08FD22FA-F079-4177-9F2A-72ABF30B406A}" dt="2024-05-28T07:49:08.443" v="335" actId="26606"/>
          <ac:spMkLst>
            <pc:docMk/>
            <pc:sldMk cId="3714763137" sldId="275"/>
            <ac:spMk id="10" creationId="{7FF47CB7-972F-479F-A36D-9E72D26EC8DA}"/>
          </ac:spMkLst>
        </pc:spChg>
        <pc:spChg chg="add del">
          <ac:chgData name="yannick liekens" userId="72a266dfbeadb4a3" providerId="LiveId" clId="{08FD22FA-F079-4177-9F2A-72ABF30B406A}" dt="2024-05-28T07:49:31.157" v="363" actId="26606"/>
          <ac:spMkLst>
            <pc:docMk/>
            <pc:sldMk cId="3714763137" sldId="275"/>
            <ac:spMk id="11" creationId="{EDDBB197-D710-4A4F-A9CA-FD2177498BE8}"/>
          </ac:spMkLst>
        </pc:spChg>
        <pc:spChg chg="add del">
          <ac:chgData name="yannick liekens" userId="72a266dfbeadb4a3" providerId="LiveId" clId="{08FD22FA-F079-4177-9F2A-72ABF30B406A}" dt="2024-05-28T07:49:08.443" v="335" actId="26606"/>
          <ac:spMkLst>
            <pc:docMk/>
            <pc:sldMk cId="3714763137" sldId="275"/>
            <ac:spMk id="12" creationId="{0D153B68-5844-490D-8E67-F616D6D721CA}"/>
          </ac:spMkLst>
        </pc:spChg>
        <pc:spChg chg="add del">
          <ac:chgData name="yannick liekens" userId="72a266dfbeadb4a3" providerId="LiveId" clId="{08FD22FA-F079-4177-9F2A-72ABF30B406A}" dt="2024-05-28T07:49:31.157" v="363" actId="26606"/>
          <ac:spMkLst>
            <pc:docMk/>
            <pc:sldMk cId="3714763137" sldId="275"/>
            <ac:spMk id="13" creationId="{975D1CFA-2CDB-4B64-BD9F-85744E8DA12F}"/>
          </ac:spMkLst>
        </pc:spChg>
        <pc:spChg chg="add del">
          <ac:chgData name="yannick liekens" userId="72a266dfbeadb4a3" providerId="LiveId" clId="{08FD22FA-F079-4177-9F2A-72ABF30B406A}" dt="2024-05-28T07:49:08.443" v="335" actId="26606"/>
          <ac:spMkLst>
            <pc:docMk/>
            <pc:sldMk cId="3714763137" sldId="275"/>
            <ac:spMk id="14" creationId="{9A0D773F-7A7D-4DBB-9DEA-86BB8B8F4BC8}"/>
          </ac:spMkLst>
        </pc:spChg>
        <pc:spChg chg="add del">
          <ac:chgData name="yannick liekens" userId="72a266dfbeadb4a3" providerId="LiveId" clId="{08FD22FA-F079-4177-9F2A-72ABF30B406A}" dt="2024-05-28T07:49:10.096" v="337" actId="26606"/>
          <ac:spMkLst>
            <pc:docMk/>
            <pc:sldMk cId="3714763137" sldId="275"/>
            <ac:spMk id="16" creationId="{3346177D-ADC4-4968-B747-5CFCD390B5B9}"/>
          </ac:spMkLst>
        </pc:spChg>
        <pc:spChg chg="add del">
          <ac:chgData name="yannick liekens" userId="72a266dfbeadb4a3" providerId="LiveId" clId="{08FD22FA-F079-4177-9F2A-72ABF30B406A}" dt="2024-05-28T07:49:10.096" v="337" actId="26606"/>
          <ac:spMkLst>
            <pc:docMk/>
            <pc:sldMk cId="3714763137" sldId="275"/>
            <ac:spMk id="17" creationId="{0844A943-BF79-4FEA-ABB1-3BD54D236606}"/>
          </ac:spMkLst>
        </pc:spChg>
        <pc:spChg chg="add del">
          <ac:chgData name="yannick liekens" userId="72a266dfbeadb4a3" providerId="LiveId" clId="{08FD22FA-F079-4177-9F2A-72ABF30B406A}" dt="2024-05-28T07:49:10.096" v="337" actId="26606"/>
          <ac:spMkLst>
            <pc:docMk/>
            <pc:sldMk cId="3714763137" sldId="275"/>
            <ac:spMk id="18" creationId="{6437CC72-F4A8-4DC3-AFAB-D22C482C8100}"/>
          </ac:spMkLst>
        </pc:spChg>
        <pc:spChg chg="add del">
          <ac:chgData name="yannick liekens" userId="72a266dfbeadb4a3" providerId="LiveId" clId="{08FD22FA-F079-4177-9F2A-72ABF30B406A}" dt="2024-05-28T07:49:31.157" v="363" actId="26606"/>
          <ac:spMkLst>
            <pc:docMk/>
            <pc:sldMk cId="3714763137" sldId="275"/>
            <ac:spMk id="19" creationId="{E1F8850C-7353-472A-8A22-33E66D667206}"/>
          </ac:spMkLst>
        </pc:spChg>
        <pc:spChg chg="add del">
          <ac:chgData name="yannick liekens" userId="72a266dfbeadb4a3" providerId="LiveId" clId="{08FD22FA-F079-4177-9F2A-72ABF30B406A}" dt="2024-05-28T07:49:14.518" v="339" actId="26606"/>
          <ac:spMkLst>
            <pc:docMk/>
            <pc:sldMk cId="3714763137" sldId="275"/>
            <ac:spMk id="20" creationId="{B91ECDA9-56DC-4270-8F33-01C5637B8CEB}"/>
          </ac:spMkLst>
        </pc:spChg>
        <pc:spChg chg="add del">
          <ac:chgData name="yannick liekens" userId="72a266dfbeadb4a3" providerId="LiveId" clId="{08FD22FA-F079-4177-9F2A-72ABF30B406A}" dt="2024-05-28T07:49:14.518" v="339" actId="26606"/>
          <ac:spMkLst>
            <pc:docMk/>
            <pc:sldMk cId="3714763137" sldId="275"/>
            <ac:spMk id="21" creationId="{1CD81A2A-6ED4-4EF4-A14C-912D31E14800}"/>
          </ac:spMkLst>
        </pc:spChg>
        <pc:spChg chg="add del">
          <ac:chgData name="yannick liekens" userId="72a266dfbeadb4a3" providerId="LiveId" clId="{08FD22FA-F079-4177-9F2A-72ABF30B406A}" dt="2024-05-28T07:49:14.518" v="339" actId="26606"/>
          <ac:spMkLst>
            <pc:docMk/>
            <pc:sldMk cId="3714763137" sldId="275"/>
            <ac:spMk id="22" creationId="{75F47824-961D-465D-84F9-EAE11BC6173B}"/>
          </ac:spMkLst>
        </pc:spChg>
        <pc:spChg chg="add del">
          <ac:chgData name="yannick liekens" userId="72a266dfbeadb4a3" providerId="LiveId" clId="{08FD22FA-F079-4177-9F2A-72ABF30B406A}" dt="2024-05-28T07:49:14.518" v="339" actId="26606"/>
          <ac:spMkLst>
            <pc:docMk/>
            <pc:sldMk cId="3714763137" sldId="275"/>
            <ac:spMk id="23" creationId="{1661932C-CA15-4E17-B115-FAE7CBEE4789}"/>
          </ac:spMkLst>
        </pc:spChg>
        <pc:spChg chg="add del">
          <ac:chgData name="yannick liekens" userId="72a266dfbeadb4a3" providerId="LiveId" clId="{08FD22FA-F079-4177-9F2A-72ABF30B406A}" dt="2024-05-28T07:49:14.518" v="339" actId="26606"/>
          <ac:spMkLst>
            <pc:docMk/>
            <pc:sldMk cId="3714763137" sldId="275"/>
            <ac:spMk id="24" creationId="{FEC9DA3E-C1D7-472D-B7C0-F71AE41FBA23}"/>
          </ac:spMkLst>
        </pc:spChg>
        <pc:spChg chg="add del">
          <ac:chgData name="yannick liekens" userId="72a266dfbeadb4a3" providerId="LiveId" clId="{08FD22FA-F079-4177-9F2A-72ABF30B406A}" dt="2024-05-28T07:49:14.518" v="339" actId="26606"/>
          <ac:spMkLst>
            <pc:docMk/>
            <pc:sldMk cId="3714763137" sldId="275"/>
            <ac:spMk id="25" creationId="{8590ADD5-9383-4D3D-9047-3DA2593CCB5D}"/>
          </ac:spMkLst>
        </pc:spChg>
        <pc:spChg chg="add del">
          <ac:chgData name="yannick liekens" userId="72a266dfbeadb4a3" providerId="LiveId" clId="{08FD22FA-F079-4177-9F2A-72ABF30B406A}" dt="2024-05-28T07:49:14.518" v="339" actId="26606"/>
          <ac:spMkLst>
            <pc:docMk/>
            <pc:sldMk cId="3714763137" sldId="275"/>
            <ac:spMk id="26" creationId="{DABE3E45-88CF-45D8-8D40-C773324D93F6}"/>
          </ac:spMkLst>
        </pc:spChg>
        <pc:spChg chg="add del">
          <ac:chgData name="yannick liekens" userId="72a266dfbeadb4a3" providerId="LiveId" clId="{08FD22FA-F079-4177-9F2A-72ABF30B406A}" dt="2024-05-28T07:49:15.255" v="341" actId="26606"/>
          <ac:spMkLst>
            <pc:docMk/>
            <pc:sldMk cId="3714763137" sldId="275"/>
            <ac:spMk id="29" creationId="{3346177D-ADC4-4968-B747-5CFCD390B5B9}"/>
          </ac:spMkLst>
        </pc:spChg>
        <pc:spChg chg="add del">
          <ac:chgData name="yannick liekens" userId="72a266dfbeadb4a3" providerId="LiveId" clId="{08FD22FA-F079-4177-9F2A-72ABF30B406A}" dt="2024-05-28T07:49:15.255" v="341" actId="26606"/>
          <ac:spMkLst>
            <pc:docMk/>
            <pc:sldMk cId="3714763137" sldId="275"/>
            <ac:spMk id="30" creationId="{0844A943-BF79-4FEA-ABB1-3BD54D236606}"/>
          </ac:spMkLst>
        </pc:spChg>
        <pc:spChg chg="add del">
          <ac:chgData name="yannick liekens" userId="72a266dfbeadb4a3" providerId="LiveId" clId="{08FD22FA-F079-4177-9F2A-72ABF30B406A}" dt="2024-05-28T07:49:15.255" v="341" actId="26606"/>
          <ac:spMkLst>
            <pc:docMk/>
            <pc:sldMk cId="3714763137" sldId="275"/>
            <ac:spMk id="31" creationId="{6437CC72-F4A8-4DC3-AFAB-D22C482C8100}"/>
          </ac:spMkLst>
        </pc:spChg>
        <pc:spChg chg="add del">
          <ac:chgData name="yannick liekens" userId="72a266dfbeadb4a3" providerId="LiveId" clId="{08FD22FA-F079-4177-9F2A-72ABF30B406A}" dt="2024-05-28T07:49:15.666" v="343" actId="26606"/>
          <ac:spMkLst>
            <pc:docMk/>
            <pc:sldMk cId="3714763137" sldId="275"/>
            <ac:spMk id="33" creationId="{058A14AF-9FB5-4CC7-BA35-E8E85D3EDF0E}"/>
          </ac:spMkLst>
        </pc:spChg>
        <pc:spChg chg="add del">
          <ac:chgData name="yannick liekens" userId="72a266dfbeadb4a3" providerId="LiveId" clId="{08FD22FA-F079-4177-9F2A-72ABF30B406A}" dt="2024-05-28T07:49:15.666" v="343" actId="26606"/>
          <ac:spMkLst>
            <pc:docMk/>
            <pc:sldMk cId="3714763137" sldId="275"/>
            <ac:spMk id="34" creationId="{3A9A4357-BD1D-4622-A4FE-766E6AB8DE84}"/>
          </ac:spMkLst>
        </pc:spChg>
        <pc:spChg chg="add del">
          <ac:chgData name="yannick liekens" userId="72a266dfbeadb4a3" providerId="LiveId" clId="{08FD22FA-F079-4177-9F2A-72ABF30B406A}" dt="2024-05-28T07:49:15.666" v="343" actId="26606"/>
          <ac:spMkLst>
            <pc:docMk/>
            <pc:sldMk cId="3714763137" sldId="275"/>
            <ac:spMk id="35" creationId="{E659831F-0D9A-4C63-9EBB-8435B85A440F}"/>
          </ac:spMkLst>
        </pc:spChg>
        <pc:spChg chg="add del">
          <ac:chgData name="yannick liekens" userId="72a266dfbeadb4a3" providerId="LiveId" clId="{08FD22FA-F079-4177-9F2A-72ABF30B406A}" dt="2024-05-28T07:49:15.666" v="343" actId="26606"/>
          <ac:spMkLst>
            <pc:docMk/>
            <pc:sldMk cId="3714763137" sldId="275"/>
            <ac:spMk id="36" creationId="{E6995CE5-F890-4ABA-82A2-26507CE8D2A3}"/>
          </ac:spMkLst>
        </pc:spChg>
        <pc:spChg chg="add del">
          <ac:chgData name="yannick liekens" userId="72a266dfbeadb4a3" providerId="LiveId" clId="{08FD22FA-F079-4177-9F2A-72ABF30B406A}" dt="2024-05-28T07:49:16.054" v="345" actId="26606"/>
          <ac:spMkLst>
            <pc:docMk/>
            <pc:sldMk cId="3714763137" sldId="275"/>
            <ac:spMk id="38" creationId="{C3420C89-0B09-4632-A4AF-3971D08BF7A8}"/>
          </ac:spMkLst>
        </pc:spChg>
        <pc:spChg chg="add del">
          <ac:chgData name="yannick liekens" userId="72a266dfbeadb4a3" providerId="LiveId" clId="{08FD22FA-F079-4177-9F2A-72ABF30B406A}" dt="2024-05-28T07:49:16.054" v="345" actId="26606"/>
          <ac:spMkLst>
            <pc:docMk/>
            <pc:sldMk cId="3714763137" sldId="275"/>
            <ac:spMk id="39" creationId="{4E5CBA61-BF74-40B4-A3A8-366BBA626CCF}"/>
          </ac:spMkLst>
        </pc:spChg>
        <pc:spChg chg="add del">
          <ac:chgData name="yannick liekens" userId="72a266dfbeadb4a3" providerId="LiveId" clId="{08FD22FA-F079-4177-9F2A-72ABF30B406A}" dt="2024-05-28T07:49:31.644" v="365" actId="26606"/>
          <ac:spMkLst>
            <pc:docMk/>
            <pc:sldMk cId="3714763137" sldId="275"/>
            <ac:spMk id="43" creationId="{058A14AF-9FB5-4CC7-BA35-E8E85D3EDF0E}"/>
          </ac:spMkLst>
        </pc:spChg>
        <pc:spChg chg="add del">
          <ac:chgData name="yannick liekens" userId="72a266dfbeadb4a3" providerId="LiveId" clId="{08FD22FA-F079-4177-9F2A-72ABF30B406A}" dt="2024-05-28T07:49:31.644" v="365" actId="26606"/>
          <ac:spMkLst>
            <pc:docMk/>
            <pc:sldMk cId="3714763137" sldId="275"/>
            <ac:spMk id="44" creationId="{3A9A4357-BD1D-4622-A4FE-766E6AB8DE84}"/>
          </ac:spMkLst>
        </pc:spChg>
        <pc:spChg chg="add del">
          <ac:chgData name="yannick liekens" userId="72a266dfbeadb4a3" providerId="LiveId" clId="{08FD22FA-F079-4177-9F2A-72ABF30B406A}" dt="2024-05-28T07:49:31.644" v="365" actId="26606"/>
          <ac:spMkLst>
            <pc:docMk/>
            <pc:sldMk cId="3714763137" sldId="275"/>
            <ac:spMk id="45" creationId="{E659831F-0D9A-4C63-9EBB-8435B85A440F}"/>
          </ac:spMkLst>
        </pc:spChg>
        <pc:spChg chg="add del">
          <ac:chgData name="yannick liekens" userId="72a266dfbeadb4a3" providerId="LiveId" clId="{08FD22FA-F079-4177-9F2A-72ABF30B406A}" dt="2024-05-28T07:49:31.644" v="365" actId="26606"/>
          <ac:spMkLst>
            <pc:docMk/>
            <pc:sldMk cId="3714763137" sldId="275"/>
            <ac:spMk id="46" creationId="{E1F8850C-7353-472A-8A22-33E66D667206}"/>
          </ac:spMkLst>
        </pc:spChg>
        <pc:spChg chg="add del">
          <ac:chgData name="yannick liekens" userId="72a266dfbeadb4a3" providerId="LiveId" clId="{08FD22FA-F079-4177-9F2A-72ABF30B406A}" dt="2024-05-28T07:49:31.644" v="365" actId="26606"/>
          <ac:spMkLst>
            <pc:docMk/>
            <pc:sldMk cId="3714763137" sldId="275"/>
            <ac:spMk id="47" creationId="{E6995CE5-F890-4ABA-82A2-26507CE8D2A3}"/>
          </ac:spMkLst>
        </pc:spChg>
        <pc:spChg chg="add del">
          <ac:chgData name="yannick liekens" userId="72a266dfbeadb4a3" providerId="LiveId" clId="{08FD22FA-F079-4177-9F2A-72ABF30B406A}" dt="2024-05-28T07:49:33.026" v="367" actId="26606"/>
          <ac:spMkLst>
            <pc:docMk/>
            <pc:sldMk cId="3714763137" sldId="275"/>
            <ac:spMk id="49" creationId="{3346177D-ADC4-4968-B747-5CFCD390B5B9}"/>
          </ac:spMkLst>
        </pc:spChg>
        <pc:spChg chg="add del">
          <ac:chgData name="yannick liekens" userId="72a266dfbeadb4a3" providerId="LiveId" clId="{08FD22FA-F079-4177-9F2A-72ABF30B406A}" dt="2024-05-28T07:49:18.517" v="347" actId="26606"/>
          <ac:spMkLst>
            <pc:docMk/>
            <pc:sldMk cId="3714763137" sldId="275"/>
            <ac:spMk id="50" creationId="{7FF47CB7-972F-479F-A36D-9E72D26EC8DA}"/>
          </ac:spMkLst>
        </pc:spChg>
        <pc:spChg chg="add del">
          <ac:chgData name="yannick liekens" userId="72a266dfbeadb4a3" providerId="LiveId" clId="{08FD22FA-F079-4177-9F2A-72ABF30B406A}" dt="2024-05-28T07:49:18.517" v="347" actId="26606"/>
          <ac:spMkLst>
            <pc:docMk/>
            <pc:sldMk cId="3714763137" sldId="275"/>
            <ac:spMk id="51" creationId="{0D153B68-5844-490D-8E67-F616D6D721CA}"/>
          </ac:spMkLst>
        </pc:spChg>
        <pc:spChg chg="add del">
          <ac:chgData name="yannick liekens" userId="72a266dfbeadb4a3" providerId="LiveId" clId="{08FD22FA-F079-4177-9F2A-72ABF30B406A}" dt="2024-05-28T07:49:18.517" v="347" actId="26606"/>
          <ac:spMkLst>
            <pc:docMk/>
            <pc:sldMk cId="3714763137" sldId="275"/>
            <ac:spMk id="52" creationId="{9A0D773F-7A7D-4DBB-9DEA-86BB8B8F4BC8}"/>
          </ac:spMkLst>
        </pc:spChg>
        <pc:spChg chg="add del">
          <ac:chgData name="yannick liekens" userId="72a266dfbeadb4a3" providerId="LiveId" clId="{08FD22FA-F079-4177-9F2A-72ABF30B406A}" dt="2024-05-28T07:49:33.026" v="367" actId="26606"/>
          <ac:spMkLst>
            <pc:docMk/>
            <pc:sldMk cId="3714763137" sldId="275"/>
            <ac:spMk id="53" creationId="{E1F8850C-7353-472A-8A22-33E66D667206}"/>
          </ac:spMkLst>
        </pc:spChg>
        <pc:spChg chg="add del">
          <ac:chgData name="yannick liekens" userId="72a266dfbeadb4a3" providerId="LiveId" clId="{08FD22FA-F079-4177-9F2A-72ABF30B406A}" dt="2024-05-28T07:49:20.589" v="349" actId="26606"/>
          <ac:spMkLst>
            <pc:docMk/>
            <pc:sldMk cId="3714763137" sldId="275"/>
            <ac:spMk id="54" creationId="{B6FACB3C-9069-4791-BC5C-0DB7CD19B853}"/>
          </ac:spMkLst>
        </pc:spChg>
        <pc:spChg chg="add del">
          <ac:chgData name="yannick liekens" userId="72a266dfbeadb4a3" providerId="LiveId" clId="{08FD22FA-F079-4177-9F2A-72ABF30B406A}" dt="2024-05-28T07:49:20.589" v="349" actId="26606"/>
          <ac:spMkLst>
            <pc:docMk/>
            <pc:sldMk cId="3714763137" sldId="275"/>
            <ac:spMk id="55" creationId="{71F2038E-D777-4B76-81DD-DD13EE91B9DD}"/>
          </ac:spMkLst>
        </pc:spChg>
        <pc:spChg chg="add del">
          <ac:chgData name="yannick liekens" userId="72a266dfbeadb4a3" providerId="LiveId" clId="{08FD22FA-F079-4177-9F2A-72ABF30B406A}" dt="2024-05-28T07:49:33.026" v="367" actId="26606"/>
          <ac:spMkLst>
            <pc:docMk/>
            <pc:sldMk cId="3714763137" sldId="275"/>
            <ac:spMk id="57" creationId="{0844A943-BF79-4FEA-ABB1-3BD54D236606}"/>
          </ac:spMkLst>
        </pc:spChg>
        <pc:spChg chg="add del">
          <ac:chgData name="yannick liekens" userId="72a266dfbeadb4a3" providerId="LiveId" clId="{08FD22FA-F079-4177-9F2A-72ABF30B406A}" dt="2024-05-28T07:49:33.026" v="367" actId="26606"/>
          <ac:spMkLst>
            <pc:docMk/>
            <pc:sldMk cId="3714763137" sldId="275"/>
            <ac:spMk id="58" creationId="{6437CC72-F4A8-4DC3-AFAB-D22C482C8100}"/>
          </ac:spMkLst>
        </pc:spChg>
        <pc:spChg chg="add del">
          <ac:chgData name="yannick liekens" userId="72a266dfbeadb4a3" providerId="LiveId" clId="{08FD22FA-F079-4177-9F2A-72ABF30B406A}" dt="2024-05-28T07:49:41.556" v="369" actId="26606"/>
          <ac:spMkLst>
            <pc:docMk/>
            <pc:sldMk cId="3714763137" sldId="275"/>
            <ac:spMk id="60" creationId="{1CD81A2A-6ED4-4EF4-A14C-912D31E14800}"/>
          </ac:spMkLst>
        </pc:spChg>
        <pc:spChg chg="add del">
          <ac:chgData name="yannick liekens" userId="72a266dfbeadb4a3" providerId="LiveId" clId="{08FD22FA-F079-4177-9F2A-72ABF30B406A}" dt="2024-05-28T07:49:23.561" v="351" actId="26606"/>
          <ac:spMkLst>
            <pc:docMk/>
            <pc:sldMk cId="3714763137" sldId="275"/>
            <ac:spMk id="61" creationId="{1E020063-2385-44AC-BD67-258E1F0B9FCE}"/>
          </ac:spMkLst>
        </pc:spChg>
        <pc:spChg chg="add del">
          <ac:chgData name="yannick liekens" userId="72a266dfbeadb4a3" providerId="LiveId" clId="{08FD22FA-F079-4177-9F2A-72ABF30B406A}" dt="2024-05-28T07:49:23.561" v="351" actId="26606"/>
          <ac:spMkLst>
            <pc:docMk/>
            <pc:sldMk cId="3714763137" sldId="275"/>
            <ac:spMk id="62" creationId="{7E014A0B-5338-4077-AFE9-A90D04D4492B}"/>
          </ac:spMkLst>
        </pc:spChg>
        <pc:spChg chg="add del">
          <ac:chgData name="yannick liekens" userId="72a266dfbeadb4a3" providerId="LiveId" clId="{08FD22FA-F079-4177-9F2A-72ABF30B406A}" dt="2024-05-28T07:49:41.556" v="369" actId="26606"/>
          <ac:spMkLst>
            <pc:docMk/>
            <pc:sldMk cId="3714763137" sldId="275"/>
            <ac:spMk id="64" creationId="{1661932C-CA15-4E17-B115-FAE7CBEE4789}"/>
          </ac:spMkLst>
        </pc:spChg>
        <pc:spChg chg="add del">
          <ac:chgData name="yannick liekens" userId="72a266dfbeadb4a3" providerId="LiveId" clId="{08FD22FA-F079-4177-9F2A-72ABF30B406A}" dt="2024-05-28T07:49:41.556" v="369" actId="26606"/>
          <ac:spMkLst>
            <pc:docMk/>
            <pc:sldMk cId="3714763137" sldId="275"/>
            <ac:spMk id="65" creationId="{E1F8850C-7353-472A-8A22-33E66D667206}"/>
          </ac:spMkLst>
        </pc:spChg>
        <pc:spChg chg="add del">
          <ac:chgData name="yannick liekens" userId="72a266dfbeadb4a3" providerId="LiveId" clId="{08FD22FA-F079-4177-9F2A-72ABF30B406A}" dt="2024-05-28T07:49:41.556" v="369" actId="26606"/>
          <ac:spMkLst>
            <pc:docMk/>
            <pc:sldMk cId="3714763137" sldId="275"/>
            <ac:spMk id="66" creationId="{8590ADD5-9383-4D3D-9047-3DA2593CCB5D}"/>
          </ac:spMkLst>
        </pc:spChg>
        <pc:spChg chg="add del">
          <ac:chgData name="yannick liekens" userId="72a266dfbeadb4a3" providerId="LiveId" clId="{08FD22FA-F079-4177-9F2A-72ABF30B406A}" dt="2024-05-28T07:49:41.556" v="369" actId="26606"/>
          <ac:spMkLst>
            <pc:docMk/>
            <pc:sldMk cId="3714763137" sldId="275"/>
            <ac:spMk id="67" creationId="{DABE3E45-88CF-45D8-8D40-C773324D93F6}"/>
          </ac:spMkLst>
        </pc:spChg>
        <pc:spChg chg="add del">
          <ac:chgData name="yannick liekens" userId="72a266dfbeadb4a3" providerId="LiveId" clId="{08FD22FA-F079-4177-9F2A-72ABF30B406A}" dt="2024-05-28T07:49:41.556" v="369" actId="26606"/>
          <ac:spMkLst>
            <pc:docMk/>
            <pc:sldMk cId="3714763137" sldId="275"/>
            <ac:spMk id="70" creationId="{B91ECDA9-56DC-4270-8F33-01C5637B8CEB}"/>
          </ac:spMkLst>
        </pc:spChg>
        <pc:spChg chg="add del">
          <ac:chgData name="yannick liekens" userId="72a266dfbeadb4a3" providerId="LiveId" clId="{08FD22FA-F079-4177-9F2A-72ABF30B406A}" dt="2024-05-28T07:49:41.556" v="369" actId="26606"/>
          <ac:spMkLst>
            <pc:docMk/>
            <pc:sldMk cId="3714763137" sldId="275"/>
            <ac:spMk id="71" creationId="{75F47824-961D-465D-84F9-EAE11BC6173B}"/>
          </ac:spMkLst>
        </pc:spChg>
        <pc:spChg chg="add del">
          <ac:chgData name="yannick liekens" userId="72a266dfbeadb4a3" providerId="LiveId" clId="{08FD22FA-F079-4177-9F2A-72ABF30B406A}" dt="2024-05-28T07:49:41.556" v="369" actId="26606"/>
          <ac:spMkLst>
            <pc:docMk/>
            <pc:sldMk cId="3714763137" sldId="275"/>
            <ac:spMk id="72" creationId="{FEC9DA3E-C1D7-472D-B7C0-F71AE41FBA23}"/>
          </ac:spMkLst>
        </pc:spChg>
        <pc:spChg chg="add del">
          <ac:chgData name="yannick liekens" userId="72a266dfbeadb4a3" providerId="LiveId" clId="{08FD22FA-F079-4177-9F2A-72ABF30B406A}" dt="2024-05-28T07:49:23.973" v="353" actId="26606"/>
          <ac:spMkLst>
            <pc:docMk/>
            <pc:sldMk cId="3714763137" sldId="275"/>
            <ac:spMk id="74" creationId="{B6FACB3C-9069-4791-BC5C-0DB7CD19B853}"/>
          </ac:spMkLst>
        </pc:spChg>
        <pc:spChg chg="add del">
          <ac:chgData name="yannick liekens" userId="72a266dfbeadb4a3" providerId="LiveId" clId="{08FD22FA-F079-4177-9F2A-72ABF30B406A}" dt="2024-05-28T07:49:23.973" v="353" actId="26606"/>
          <ac:spMkLst>
            <pc:docMk/>
            <pc:sldMk cId="3714763137" sldId="275"/>
            <ac:spMk id="75" creationId="{71F2038E-D777-4B76-81DD-DD13EE91B9DD}"/>
          </ac:spMkLst>
        </pc:spChg>
        <pc:spChg chg="add del">
          <ac:chgData name="yannick liekens" userId="72a266dfbeadb4a3" providerId="LiveId" clId="{08FD22FA-F079-4177-9F2A-72ABF30B406A}" dt="2024-05-28T07:49:45.946" v="372"/>
          <ac:spMkLst>
            <pc:docMk/>
            <pc:sldMk cId="3714763137" sldId="275"/>
            <ac:spMk id="77" creationId="{3346177D-ADC4-4968-B747-5CFCD390B5B9}"/>
          </ac:spMkLst>
        </pc:spChg>
        <pc:spChg chg="add">
          <ac:chgData name="yannick liekens" userId="72a266dfbeadb4a3" providerId="LiveId" clId="{08FD22FA-F079-4177-9F2A-72ABF30B406A}" dt="2024-05-28T07:49:41.560" v="370" actId="26606"/>
          <ac:spMkLst>
            <pc:docMk/>
            <pc:sldMk cId="3714763137" sldId="275"/>
            <ac:spMk id="78" creationId="{E1F8850C-7353-472A-8A22-33E66D667206}"/>
          </ac:spMkLst>
        </pc:spChg>
        <pc:spChg chg="add del">
          <ac:chgData name="yannick liekens" userId="72a266dfbeadb4a3" providerId="LiveId" clId="{08FD22FA-F079-4177-9F2A-72ABF30B406A}" dt="2024-05-28T07:49:45.946" v="372"/>
          <ac:spMkLst>
            <pc:docMk/>
            <pc:sldMk cId="3714763137" sldId="275"/>
            <ac:spMk id="79" creationId="{0844A943-BF79-4FEA-ABB1-3BD54D236606}"/>
          </ac:spMkLst>
        </pc:spChg>
        <pc:spChg chg="add del">
          <ac:chgData name="yannick liekens" userId="72a266dfbeadb4a3" providerId="LiveId" clId="{08FD22FA-F079-4177-9F2A-72ABF30B406A}" dt="2024-05-28T07:49:45.946" v="372"/>
          <ac:spMkLst>
            <pc:docMk/>
            <pc:sldMk cId="3714763137" sldId="275"/>
            <ac:spMk id="80" creationId="{6437CC72-F4A8-4DC3-AFAB-D22C482C8100}"/>
          </ac:spMkLst>
        </pc:spChg>
        <pc:spChg chg="add del">
          <ac:chgData name="yannick liekens" userId="72a266dfbeadb4a3" providerId="LiveId" clId="{08FD22FA-F079-4177-9F2A-72ABF30B406A}" dt="2024-05-28T07:49:25.389" v="355" actId="26606"/>
          <ac:spMkLst>
            <pc:docMk/>
            <pc:sldMk cId="3714763137" sldId="275"/>
            <ac:spMk id="81" creationId="{7FF47CB7-972F-479F-A36D-9E72D26EC8DA}"/>
          </ac:spMkLst>
        </pc:spChg>
        <pc:spChg chg="add del">
          <ac:chgData name="yannick liekens" userId="72a266dfbeadb4a3" providerId="LiveId" clId="{08FD22FA-F079-4177-9F2A-72ABF30B406A}" dt="2024-05-28T07:49:25.389" v="355" actId="26606"/>
          <ac:spMkLst>
            <pc:docMk/>
            <pc:sldMk cId="3714763137" sldId="275"/>
            <ac:spMk id="82" creationId="{0D153B68-5844-490D-8E67-F616D6D721CA}"/>
          </ac:spMkLst>
        </pc:spChg>
        <pc:spChg chg="add del">
          <ac:chgData name="yannick liekens" userId="72a266dfbeadb4a3" providerId="LiveId" clId="{08FD22FA-F079-4177-9F2A-72ABF30B406A}" dt="2024-05-28T07:49:25.389" v="355" actId="26606"/>
          <ac:spMkLst>
            <pc:docMk/>
            <pc:sldMk cId="3714763137" sldId="275"/>
            <ac:spMk id="83" creationId="{9A0D773F-7A7D-4DBB-9DEA-86BB8B8F4BC8}"/>
          </ac:spMkLst>
        </pc:spChg>
        <pc:spChg chg="add del">
          <ac:chgData name="yannick liekens" userId="72a266dfbeadb4a3" providerId="LiveId" clId="{08FD22FA-F079-4177-9F2A-72ABF30B406A}" dt="2024-05-28T07:49:27.039" v="357" actId="26606"/>
          <ac:spMkLst>
            <pc:docMk/>
            <pc:sldMk cId="3714763137" sldId="275"/>
            <ac:spMk id="85" creationId="{3346177D-ADC4-4968-B747-5CFCD390B5B9}"/>
          </ac:spMkLst>
        </pc:spChg>
        <pc:spChg chg="add del">
          <ac:chgData name="yannick liekens" userId="72a266dfbeadb4a3" providerId="LiveId" clId="{08FD22FA-F079-4177-9F2A-72ABF30B406A}" dt="2024-05-28T07:49:27.039" v="357" actId="26606"/>
          <ac:spMkLst>
            <pc:docMk/>
            <pc:sldMk cId="3714763137" sldId="275"/>
            <ac:spMk id="86" creationId="{0844A943-BF79-4FEA-ABB1-3BD54D236606}"/>
          </ac:spMkLst>
        </pc:spChg>
        <pc:spChg chg="add del">
          <ac:chgData name="yannick liekens" userId="72a266dfbeadb4a3" providerId="LiveId" clId="{08FD22FA-F079-4177-9F2A-72ABF30B406A}" dt="2024-05-28T07:49:27.039" v="357" actId="26606"/>
          <ac:spMkLst>
            <pc:docMk/>
            <pc:sldMk cId="3714763137" sldId="275"/>
            <ac:spMk id="87" creationId="{6437CC72-F4A8-4DC3-AFAB-D22C482C8100}"/>
          </ac:spMkLst>
        </pc:spChg>
        <pc:grpChg chg="add del">
          <ac:chgData name="yannick liekens" userId="72a266dfbeadb4a3" providerId="LiveId" clId="{08FD22FA-F079-4177-9F2A-72ABF30B406A}" dt="2024-05-28T07:49:31.157" v="363" actId="26606"/>
          <ac:grpSpMkLst>
            <pc:docMk/>
            <pc:sldMk cId="3714763137" sldId="275"/>
            <ac:grpSpMk id="28" creationId="{25EE5136-01F1-466C-962D-BA9B4C6757AA}"/>
          </ac:grpSpMkLst>
        </pc:grpChg>
        <pc:grpChg chg="add del">
          <ac:chgData name="yannick liekens" userId="72a266dfbeadb4a3" providerId="LiveId" clId="{08FD22FA-F079-4177-9F2A-72ABF30B406A}" dt="2024-05-28T07:49:16.054" v="345" actId="26606"/>
          <ac:grpSpMkLst>
            <pc:docMk/>
            <pc:sldMk cId="3714763137" sldId="275"/>
            <ac:grpSpMk id="40" creationId="{AC27E70C-5470-4262-B9CE-AE52C51CF4C1}"/>
          </ac:grpSpMkLst>
        </pc:grpChg>
        <pc:grpChg chg="add del">
          <ac:chgData name="yannick liekens" userId="72a266dfbeadb4a3" providerId="LiveId" clId="{08FD22FA-F079-4177-9F2A-72ABF30B406A}" dt="2024-05-28T07:49:16.054" v="345" actId="26606"/>
          <ac:grpSpMkLst>
            <pc:docMk/>
            <pc:sldMk cId="3714763137" sldId="275"/>
            <ac:grpSpMk id="42" creationId="{E27AF472-EAE3-4572-AB69-B92BD10DBC6D}"/>
          </ac:grpSpMkLst>
        </pc:grpChg>
        <pc:grpChg chg="add del">
          <ac:chgData name="yannick liekens" userId="72a266dfbeadb4a3" providerId="LiveId" clId="{08FD22FA-F079-4177-9F2A-72ABF30B406A}" dt="2024-05-28T07:49:20.589" v="349" actId="26606"/>
          <ac:grpSpMkLst>
            <pc:docMk/>
            <pc:sldMk cId="3714763137" sldId="275"/>
            <ac:grpSpMk id="56" creationId="{DD354807-230F-4402-B1B9-F733A8F1F190}"/>
          </ac:grpSpMkLst>
        </pc:grpChg>
        <pc:grpChg chg="add del">
          <ac:chgData name="yannick liekens" userId="72a266dfbeadb4a3" providerId="LiveId" clId="{08FD22FA-F079-4177-9F2A-72ABF30B406A}" dt="2024-05-28T07:49:23.561" v="351" actId="26606"/>
          <ac:grpSpMkLst>
            <pc:docMk/>
            <pc:sldMk cId="3714763137" sldId="275"/>
            <ac:grpSpMk id="63" creationId="{78127680-150F-4A90-9950-F66392578116}"/>
          </ac:grpSpMkLst>
        </pc:grpChg>
        <pc:grpChg chg="add del">
          <ac:chgData name="yannick liekens" userId="72a266dfbeadb4a3" providerId="LiveId" clId="{08FD22FA-F079-4177-9F2A-72ABF30B406A}" dt="2024-05-28T07:49:23.561" v="351" actId="26606"/>
          <ac:grpSpMkLst>
            <pc:docMk/>
            <pc:sldMk cId="3714763137" sldId="275"/>
            <ac:grpSpMk id="68" creationId="{466920E5-8640-4C24-A775-8647637094A7}"/>
          </ac:grpSpMkLst>
        </pc:grpChg>
        <pc:grpChg chg="add del">
          <ac:chgData name="yannick liekens" userId="72a266dfbeadb4a3" providerId="LiveId" clId="{08FD22FA-F079-4177-9F2A-72ABF30B406A}" dt="2024-05-28T07:49:23.973" v="353" actId="26606"/>
          <ac:grpSpMkLst>
            <pc:docMk/>
            <pc:sldMk cId="3714763137" sldId="275"/>
            <ac:grpSpMk id="76" creationId="{DD354807-230F-4402-B1B9-F733A8F1F190}"/>
          </ac:grpSpMkLst>
        </pc:grpChg>
        <pc:graphicFrameChg chg="add del">
          <ac:chgData name="yannick liekens" userId="72a266dfbeadb4a3" providerId="LiveId" clId="{08FD22FA-F079-4177-9F2A-72ABF30B406A}" dt="2024-05-28T07:49:28.592" v="359" actId="26606"/>
          <ac:graphicFrameMkLst>
            <pc:docMk/>
            <pc:sldMk cId="3714763137" sldId="275"/>
            <ac:graphicFrameMk id="7" creationId="{B173A90C-FB79-C527-E20A-4F50B1DB10F0}"/>
          </ac:graphicFrameMkLst>
        </pc:graphicFrameChg>
        <pc:graphicFrameChg chg="add del">
          <ac:chgData name="yannick liekens" userId="72a266dfbeadb4a3" providerId="LiveId" clId="{08FD22FA-F079-4177-9F2A-72ABF30B406A}" dt="2024-05-28T07:49:29.504" v="361" actId="26606"/>
          <ac:graphicFrameMkLst>
            <pc:docMk/>
            <pc:sldMk cId="3714763137" sldId="275"/>
            <ac:graphicFrameMk id="9" creationId="{74925C7F-8D74-52B2-927F-73AFD4809BC8}"/>
          </ac:graphicFrameMkLst>
        </pc:graphicFrameChg>
        <pc:picChg chg="mod ord">
          <ac:chgData name="yannick liekens" userId="72a266dfbeadb4a3" providerId="LiveId" clId="{08FD22FA-F079-4177-9F2A-72ABF30B406A}" dt="2024-05-28T07:49:41.560" v="370" actId="26606"/>
          <ac:picMkLst>
            <pc:docMk/>
            <pc:sldMk cId="3714763137" sldId="275"/>
            <ac:picMk id="5" creationId="{5392147F-79C0-4DE2-BA0A-C90078244948}"/>
          </ac:picMkLst>
        </pc:picChg>
        <pc:cxnChg chg="add del">
          <ac:chgData name="yannick liekens" userId="72a266dfbeadb4a3" providerId="LiveId" clId="{08FD22FA-F079-4177-9F2A-72ABF30B406A}" dt="2024-05-28T07:49:14.518" v="339" actId="26606"/>
          <ac:cxnSpMkLst>
            <pc:docMk/>
            <pc:sldMk cId="3714763137" sldId="275"/>
            <ac:cxnSpMk id="27" creationId="{49CD1692-827B-4C8D-B4A1-134FD04CF45C}"/>
          </ac:cxnSpMkLst>
        </pc:cxnChg>
        <pc:cxnChg chg="add del">
          <ac:chgData name="yannick liekens" userId="72a266dfbeadb4a3" providerId="LiveId" clId="{08FD22FA-F079-4177-9F2A-72ABF30B406A}" dt="2024-05-28T07:49:41.556" v="369" actId="26606"/>
          <ac:cxnSpMkLst>
            <pc:docMk/>
            <pc:sldMk cId="3714763137" sldId="275"/>
            <ac:cxnSpMk id="69" creationId="{49CD1692-827B-4C8D-B4A1-134FD04CF45C}"/>
          </ac:cxnSpMkLst>
        </pc:cxnChg>
      </pc:sldChg>
      <pc:sldChg chg="modSp">
        <pc:chgData name="yannick liekens" userId="72a266dfbeadb4a3" providerId="LiveId" clId="{08FD22FA-F079-4177-9F2A-72ABF30B406A}" dt="2024-05-28T07:49:45.946" v="372"/>
        <pc:sldMkLst>
          <pc:docMk/>
          <pc:sldMk cId="1300398066" sldId="276"/>
        </pc:sldMkLst>
        <pc:spChg chg="mod">
          <ac:chgData name="yannick liekens" userId="72a266dfbeadb4a3" providerId="LiveId" clId="{08FD22FA-F079-4177-9F2A-72ABF30B406A}" dt="2024-05-28T07:49:45.946" v="372"/>
          <ac:spMkLst>
            <pc:docMk/>
            <pc:sldMk cId="1300398066" sldId="276"/>
            <ac:spMk id="2" creationId="{D7307C8D-E28C-4781-A3E8-0784FAC60948}"/>
          </ac:spMkLst>
        </pc:spChg>
      </pc:sldChg>
      <pc:sldChg chg="modSp">
        <pc:chgData name="yannick liekens" userId="72a266dfbeadb4a3" providerId="LiveId" clId="{08FD22FA-F079-4177-9F2A-72ABF30B406A}" dt="2024-05-28T07:49:45.946" v="372"/>
        <pc:sldMkLst>
          <pc:docMk/>
          <pc:sldMk cId="4033628004" sldId="277"/>
        </pc:sldMkLst>
        <pc:spChg chg="mod">
          <ac:chgData name="yannick liekens" userId="72a266dfbeadb4a3" providerId="LiveId" clId="{08FD22FA-F079-4177-9F2A-72ABF30B406A}" dt="2024-05-28T07:49:45.946" v="372"/>
          <ac:spMkLst>
            <pc:docMk/>
            <pc:sldMk cId="4033628004" sldId="277"/>
            <ac:spMk id="2" creationId="{7B2C98FE-9B15-4FCB-8261-2B487E4B32B3}"/>
          </ac:spMkLst>
        </pc:spChg>
      </pc:sldChg>
      <pc:sldChg chg="modSp">
        <pc:chgData name="yannick liekens" userId="72a266dfbeadb4a3" providerId="LiveId" clId="{08FD22FA-F079-4177-9F2A-72ABF30B406A}" dt="2024-05-28T07:49:45.946" v="372"/>
        <pc:sldMkLst>
          <pc:docMk/>
          <pc:sldMk cId="4172419866" sldId="278"/>
        </pc:sldMkLst>
        <pc:spChg chg="mod">
          <ac:chgData name="yannick liekens" userId="72a266dfbeadb4a3" providerId="LiveId" clId="{08FD22FA-F079-4177-9F2A-72ABF30B406A}" dt="2024-05-28T07:49:45.946" v="372"/>
          <ac:spMkLst>
            <pc:docMk/>
            <pc:sldMk cId="4172419866" sldId="278"/>
            <ac:spMk id="2" creationId="{B4C35FFC-85A1-4456-A4C9-8D405FA090E4}"/>
          </ac:spMkLst>
        </pc:spChg>
        <pc:graphicFrameChg chg="mod">
          <ac:chgData name="yannick liekens" userId="72a266dfbeadb4a3" providerId="LiveId" clId="{08FD22FA-F079-4177-9F2A-72ABF30B406A}" dt="2024-05-28T07:45:13.582" v="21"/>
          <ac:graphicFrameMkLst>
            <pc:docMk/>
            <pc:sldMk cId="4172419866" sldId="278"/>
            <ac:graphicFrameMk id="4" creationId="{D8E9DB92-1680-43BB-B673-D9BEF04F876F}"/>
          </ac:graphicFrameMkLst>
        </pc:graphicFrameChg>
      </pc:sldChg>
      <pc:sldChg chg="modSp">
        <pc:chgData name="yannick liekens" userId="72a266dfbeadb4a3" providerId="LiveId" clId="{08FD22FA-F079-4177-9F2A-72ABF30B406A}" dt="2024-05-28T07:49:45.946" v="372"/>
        <pc:sldMkLst>
          <pc:docMk/>
          <pc:sldMk cId="3185204529" sldId="279"/>
        </pc:sldMkLst>
        <pc:spChg chg="mod">
          <ac:chgData name="yannick liekens" userId="72a266dfbeadb4a3" providerId="LiveId" clId="{08FD22FA-F079-4177-9F2A-72ABF30B406A}" dt="2024-05-28T07:49:45.946" v="372"/>
          <ac:spMkLst>
            <pc:docMk/>
            <pc:sldMk cId="3185204529" sldId="279"/>
            <ac:spMk id="2" creationId="{7972BC23-8DEA-4088-B112-CAFAD6FFB216}"/>
          </ac:spMkLst>
        </pc:spChg>
      </pc:sldChg>
      <pc:sldChg chg="modSp mod">
        <pc:chgData name="yannick liekens" userId="72a266dfbeadb4a3" providerId="LiveId" clId="{08FD22FA-F079-4177-9F2A-72ABF30B406A}" dt="2024-05-28T07:55:52.880" v="732" actId="27636"/>
        <pc:sldMkLst>
          <pc:docMk/>
          <pc:sldMk cId="1116783791" sldId="281"/>
        </pc:sldMkLst>
        <pc:spChg chg="mod">
          <ac:chgData name="yannick liekens" userId="72a266dfbeadb4a3" providerId="LiveId" clId="{08FD22FA-F079-4177-9F2A-72ABF30B406A}" dt="2024-05-28T07:49:45.946" v="372"/>
          <ac:spMkLst>
            <pc:docMk/>
            <pc:sldMk cId="1116783791" sldId="281"/>
            <ac:spMk id="3" creationId="{CF1A578D-ACB7-4F56-91C5-F43B4FC0BBC4}"/>
          </ac:spMkLst>
        </pc:spChg>
        <pc:spChg chg="mod">
          <ac:chgData name="yannick liekens" userId="72a266dfbeadb4a3" providerId="LiveId" clId="{08FD22FA-F079-4177-9F2A-72ABF30B406A}" dt="2024-05-28T07:55:52.880" v="732" actId="27636"/>
          <ac:spMkLst>
            <pc:docMk/>
            <pc:sldMk cId="1116783791" sldId="281"/>
            <ac:spMk id="4" creationId="{A502F95B-7783-47AD-9C15-BE82E1E7D236}"/>
          </ac:spMkLst>
        </pc:spChg>
      </pc:sldChg>
      <pc:sldChg chg="modSp mod">
        <pc:chgData name="yannick liekens" userId="72a266dfbeadb4a3" providerId="LiveId" clId="{08FD22FA-F079-4177-9F2A-72ABF30B406A}" dt="2024-05-28T07:56:18.561" v="736" actId="20577"/>
        <pc:sldMkLst>
          <pc:docMk/>
          <pc:sldMk cId="3608679001" sldId="282"/>
        </pc:sldMkLst>
        <pc:spChg chg="mod">
          <ac:chgData name="yannick liekens" userId="72a266dfbeadb4a3" providerId="LiveId" clId="{08FD22FA-F079-4177-9F2A-72ABF30B406A}" dt="2024-05-28T07:49:45.946" v="372"/>
          <ac:spMkLst>
            <pc:docMk/>
            <pc:sldMk cId="3608679001" sldId="282"/>
            <ac:spMk id="2" creationId="{6020361B-3CEC-4926-9C4B-E02FBBC94F2A}"/>
          </ac:spMkLst>
        </pc:spChg>
        <pc:spChg chg="mod">
          <ac:chgData name="yannick liekens" userId="72a266dfbeadb4a3" providerId="LiveId" clId="{08FD22FA-F079-4177-9F2A-72ABF30B406A}" dt="2024-05-28T07:56:09.829" v="734" actId="20577"/>
          <ac:spMkLst>
            <pc:docMk/>
            <pc:sldMk cId="3608679001" sldId="282"/>
            <ac:spMk id="3" creationId="{9E42EAB9-868C-4623-AB21-E96C1451FA26}"/>
          </ac:spMkLst>
        </pc:spChg>
        <pc:spChg chg="mod">
          <ac:chgData name="yannick liekens" userId="72a266dfbeadb4a3" providerId="LiveId" clId="{08FD22FA-F079-4177-9F2A-72ABF30B406A}" dt="2024-05-28T07:56:18.561" v="736" actId="20577"/>
          <ac:spMkLst>
            <pc:docMk/>
            <pc:sldMk cId="3608679001" sldId="282"/>
            <ac:spMk id="4" creationId="{E9738671-CCAE-4788-A769-55AB73DDD595}"/>
          </ac:spMkLst>
        </pc:spChg>
      </pc:sldChg>
      <pc:sldChg chg="modSp">
        <pc:chgData name="yannick liekens" userId="72a266dfbeadb4a3" providerId="LiveId" clId="{08FD22FA-F079-4177-9F2A-72ABF30B406A}" dt="2024-05-28T07:49:45.946" v="372"/>
        <pc:sldMkLst>
          <pc:docMk/>
          <pc:sldMk cId="1345207683" sldId="283"/>
        </pc:sldMkLst>
        <pc:spChg chg="mod">
          <ac:chgData name="yannick liekens" userId="72a266dfbeadb4a3" providerId="LiveId" clId="{08FD22FA-F079-4177-9F2A-72ABF30B406A}" dt="2024-05-28T07:49:45.946" v="372"/>
          <ac:spMkLst>
            <pc:docMk/>
            <pc:sldMk cId="1345207683" sldId="283"/>
            <ac:spMk id="2" creationId="{E7343A0F-7A8E-4FA3-B115-0E99F25B371D}"/>
          </ac:spMkLst>
        </pc:spChg>
      </pc:sldChg>
      <pc:sldChg chg="modSp">
        <pc:chgData name="yannick liekens" userId="72a266dfbeadb4a3" providerId="LiveId" clId="{08FD22FA-F079-4177-9F2A-72ABF30B406A}" dt="2024-05-28T07:56:54.745" v="739" actId="1076"/>
        <pc:sldMkLst>
          <pc:docMk/>
          <pc:sldMk cId="1230736229" sldId="285"/>
        </pc:sldMkLst>
        <pc:spChg chg="mod">
          <ac:chgData name="yannick liekens" userId="72a266dfbeadb4a3" providerId="LiveId" clId="{08FD22FA-F079-4177-9F2A-72ABF30B406A}" dt="2024-05-28T07:49:45.946" v="372"/>
          <ac:spMkLst>
            <pc:docMk/>
            <pc:sldMk cId="1230736229" sldId="285"/>
            <ac:spMk id="10" creationId="{339DE640-06CA-4A08-9A54-1BFF738CF7DC}"/>
          </ac:spMkLst>
        </pc:spChg>
        <pc:picChg chg="mod">
          <ac:chgData name="yannick liekens" userId="72a266dfbeadb4a3" providerId="LiveId" clId="{08FD22FA-F079-4177-9F2A-72ABF30B406A}" dt="2024-05-28T07:56:54.745" v="739" actId="1076"/>
          <ac:picMkLst>
            <pc:docMk/>
            <pc:sldMk cId="1230736229" sldId="285"/>
            <ac:picMk id="6146" creationId="{259E4EF8-F566-4774-BFCE-8631CB5BA95C}"/>
          </ac:picMkLst>
        </pc:picChg>
      </pc:sldChg>
      <pc:sldChg chg="modSp">
        <pc:chgData name="yannick liekens" userId="72a266dfbeadb4a3" providerId="LiveId" clId="{08FD22FA-F079-4177-9F2A-72ABF30B406A}" dt="2024-05-28T07:49:45.946" v="372"/>
        <pc:sldMkLst>
          <pc:docMk/>
          <pc:sldMk cId="3976419228" sldId="287"/>
        </pc:sldMkLst>
        <pc:spChg chg="mod">
          <ac:chgData name="yannick liekens" userId="72a266dfbeadb4a3" providerId="LiveId" clId="{08FD22FA-F079-4177-9F2A-72ABF30B406A}" dt="2024-05-28T07:49:45.946" v="372"/>
          <ac:spMkLst>
            <pc:docMk/>
            <pc:sldMk cId="3976419228" sldId="287"/>
            <ac:spMk id="3" creationId="{1BEDDD03-E9FF-406B-8592-C2F38CAFA6B2}"/>
          </ac:spMkLst>
        </pc:spChg>
      </pc:sldChg>
      <pc:sldChg chg="modSp">
        <pc:chgData name="yannick liekens" userId="72a266dfbeadb4a3" providerId="LiveId" clId="{08FD22FA-F079-4177-9F2A-72ABF30B406A}" dt="2024-05-28T07:49:45.946" v="372"/>
        <pc:sldMkLst>
          <pc:docMk/>
          <pc:sldMk cId="3029474204" sldId="288"/>
        </pc:sldMkLst>
        <pc:spChg chg="mod">
          <ac:chgData name="yannick liekens" userId="72a266dfbeadb4a3" providerId="LiveId" clId="{08FD22FA-F079-4177-9F2A-72ABF30B406A}" dt="2024-05-28T07:49:45.946" v="372"/>
          <ac:spMkLst>
            <pc:docMk/>
            <pc:sldMk cId="3029474204" sldId="288"/>
            <ac:spMk id="2" creationId="{7C2C6298-E4AF-445C-A8E7-44B5BEA7FD23}"/>
          </ac:spMkLst>
        </pc:spChg>
      </pc:sldChg>
      <pc:sldChg chg="modSp">
        <pc:chgData name="yannick liekens" userId="72a266dfbeadb4a3" providerId="LiveId" clId="{08FD22FA-F079-4177-9F2A-72ABF30B406A}" dt="2024-05-28T07:49:45.946" v="372"/>
        <pc:sldMkLst>
          <pc:docMk/>
          <pc:sldMk cId="4116727808" sldId="290"/>
        </pc:sldMkLst>
        <pc:spChg chg="mod">
          <ac:chgData name="yannick liekens" userId="72a266dfbeadb4a3" providerId="LiveId" clId="{08FD22FA-F079-4177-9F2A-72ABF30B406A}" dt="2024-05-28T07:49:45.946" v="372"/>
          <ac:spMkLst>
            <pc:docMk/>
            <pc:sldMk cId="4116727808" sldId="290"/>
            <ac:spMk id="2" creationId="{E2A20013-CBA8-48E0-A5AD-76B861119F9E}"/>
          </ac:spMkLst>
        </pc:spChg>
        <pc:spChg chg="mod">
          <ac:chgData name="yannick liekens" userId="72a266dfbeadb4a3" providerId="LiveId" clId="{08FD22FA-F079-4177-9F2A-72ABF30B406A}" dt="2024-05-28T07:49:45.946" v="372"/>
          <ac:spMkLst>
            <pc:docMk/>
            <pc:sldMk cId="4116727808" sldId="290"/>
            <ac:spMk id="3" creationId="{3E7B9A1E-34A9-45DF-984E-3A2F066D0D52}"/>
          </ac:spMkLst>
        </pc:spChg>
      </pc:sldChg>
      <pc:sldChg chg="modSp">
        <pc:chgData name="yannick liekens" userId="72a266dfbeadb4a3" providerId="LiveId" clId="{08FD22FA-F079-4177-9F2A-72ABF30B406A}" dt="2024-05-28T07:49:45.946" v="372"/>
        <pc:sldMkLst>
          <pc:docMk/>
          <pc:sldMk cId="446191056" sldId="291"/>
        </pc:sldMkLst>
        <pc:spChg chg="mod">
          <ac:chgData name="yannick liekens" userId="72a266dfbeadb4a3" providerId="LiveId" clId="{08FD22FA-F079-4177-9F2A-72ABF30B406A}" dt="2024-05-28T07:49:45.946" v="372"/>
          <ac:spMkLst>
            <pc:docMk/>
            <pc:sldMk cId="446191056" sldId="291"/>
            <ac:spMk id="2" creationId="{E2A20013-CBA8-48E0-A5AD-76B861119F9E}"/>
          </ac:spMkLst>
        </pc:spChg>
        <pc:spChg chg="mod">
          <ac:chgData name="yannick liekens" userId="72a266dfbeadb4a3" providerId="LiveId" clId="{08FD22FA-F079-4177-9F2A-72ABF30B406A}" dt="2024-05-28T07:49:45.946" v="372"/>
          <ac:spMkLst>
            <pc:docMk/>
            <pc:sldMk cId="446191056" sldId="291"/>
            <ac:spMk id="3" creationId="{3E7B9A1E-34A9-45DF-984E-3A2F066D0D52}"/>
          </ac:spMkLst>
        </pc:spChg>
      </pc:sldChg>
      <pc:sldChg chg="modSp">
        <pc:chgData name="yannick liekens" userId="72a266dfbeadb4a3" providerId="LiveId" clId="{08FD22FA-F079-4177-9F2A-72ABF30B406A}" dt="2024-05-28T07:49:45.946" v="372"/>
        <pc:sldMkLst>
          <pc:docMk/>
          <pc:sldMk cId="293670100" sldId="292"/>
        </pc:sldMkLst>
        <pc:spChg chg="mod">
          <ac:chgData name="yannick liekens" userId="72a266dfbeadb4a3" providerId="LiveId" clId="{08FD22FA-F079-4177-9F2A-72ABF30B406A}" dt="2024-05-28T07:49:45.946" v="372"/>
          <ac:spMkLst>
            <pc:docMk/>
            <pc:sldMk cId="293670100" sldId="292"/>
            <ac:spMk id="2" creationId="{682FB35C-50D1-4291-9230-F1D2F150CE13}"/>
          </ac:spMkLst>
        </pc:spChg>
      </pc:sldChg>
      <pc:sldChg chg="modSp">
        <pc:chgData name="yannick liekens" userId="72a266dfbeadb4a3" providerId="LiveId" clId="{08FD22FA-F079-4177-9F2A-72ABF30B406A}" dt="2024-05-28T07:49:45.946" v="372"/>
        <pc:sldMkLst>
          <pc:docMk/>
          <pc:sldMk cId="3710761437" sldId="293"/>
        </pc:sldMkLst>
        <pc:spChg chg="mod">
          <ac:chgData name="yannick liekens" userId="72a266dfbeadb4a3" providerId="LiveId" clId="{08FD22FA-F079-4177-9F2A-72ABF30B406A}" dt="2024-05-28T07:49:45.946" v="372"/>
          <ac:spMkLst>
            <pc:docMk/>
            <pc:sldMk cId="3710761437" sldId="293"/>
            <ac:spMk id="3" creationId="{564911C1-D5D8-4B2D-A1EB-012DABFE15C8}"/>
          </ac:spMkLst>
        </pc:spChg>
        <pc:graphicFrameChg chg="mod">
          <ac:chgData name="yannick liekens" userId="72a266dfbeadb4a3" providerId="LiveId" clId="{08FD22FA-F079-4177-9F2A-72ABF30B406A}" dt="2024-05-28T07:45:13.582" v="21"/>
          <ac:graphicFrameMkLst>
            <pc:docMk/>
            <pc:sldMk cId="3710761437" sldId="293"/>
            <ac:graphicFrameMk id="5" creationId="{B38DBBAE-2CA4-41D7-8887-A1CDF11E062C}"/>
          </ac:graphicFrameMkLst>
        </pc:graphicFrameChg>
      </pc:sldChg>
      <pc:sldChg chg="modSp">
        <pc:chgData name="yannick liekens" userId="72a266dfbeadb4a3" providerId="LiveId" clId="{08FD22FA-F079-4177-9F2A-72ABF30B406A}" dt="2024-05-28T07:49:45.946" v="372"/>
        <pc:sldMkLst>
          <pc:docMk/>
          <pc:sldMk cId="3976751392" sldId="294"/>
        </pc:sldMkLst>
        <pc:spChg chg="mod">
          <ac:chgData name="yannick liekens" userId="72a266dfbeadb4a3" providerId="LiveId" clId="{08FD22FA-F079-4177-9F2A-72ABF30B406A}" dt="2024-05-28T07:49:45.946" v="372"/>
          <ac:spMkLst>
            <pc:docMk/>
            <pc:sldMk cId="3976751392" sldId="294"/>
            <ac:spMk id="2" creationId="{34BE4FE4-E39E-4804-98F1-2F0607EFE76B}"/>
          </ac:spMkLst>
        </pc:spChg>
      </pc:sldChg>
      <pc:sldChg chg="modSp">
        <pc:chgData name="yannick liekens" userId="72a266dfbeadb4a3" providerId="LiveId" clId="{08FD22FA-F079-4177-9F2A-72ABF30B406A}" dt="2024-05-28T07:49:45.946" v="372"/>
        <pc:sldMkLst>
          <pc:docMk/>
          <pc:sldMk cId="1416311920" sldId="295"/>
        </pc:sldMkLst>
        <pc:spChg chg="mod">
          <ac:chgData name="yannick liekens" userId="72a266dfbeadb4a3" providerId="LiveId" clId="{08FD22FA-F079-4177-9F2A-72ABF30B406A}" dt="2024-05-28T07:49:45.946" v="372"/>
          <ac:spMkLst>
            <pc:docMk/>
            <pc:sldMk cId="1416311920" sldId="295"/>
            <ac:spMk id="2" creationId="{14F111C5-554E-444F-A405-906FE7E6E978}"/>
          </ac:spMkLst>
        </pc:spChg>
        <pc:spChg chg="mod">
          <ac:chgData name="yannick liekens" userId="72a266dfbeadb4a3" providerId="LiveId" clId="{08FD22FA-F079-4177-9F2A-72ABF30B406A}" dt="2024-05-28T07:49:45.946" v="372"/>
          <ac:spMkLst>
            <pc:docMk/>
            <pc:sldMk cId="1416311920" sldId="295"/>
            <ac:spMk id="3" creationId="{A52569B1-BF2D-4DBF-9A2E-70D476A6FCD5}"/>
          </ac:spMkLst>
        </pc:spChg>
        <pc:spChg chg="mod">
          <ac:chgData name="yannick liekens" userId="72a266dfbeadb4a3" providerId="LiveId" clId="{08FD22FA-F079-4177-9F2A-72ABF30B406A}" dt="2024-05-28T07:49:45.946" v="372"/>
          <ac:spMkLst>
            <pc:docMk/>
            <pc:sldMk cId="1416311920" sldId="295"/>
            <ac:spMk id="5" creationId="{BB3FCE56-8AD4-4DB3-BE21-E450C96BD70A}"/>
          </ac:spMkLst>
        </pc:spChg>
      </pc:sldChg>
      <pc:sldChg chg="modSp">
        <pc:chgData name="yannick liekens" userId="72a266dfbeadb4a3" providerId="LiveId" clId="{08FD22FA-F079-4177-9F2A-72ABF30B406A}" dt="2024-05-28T07:49:45.946" v="372"/>
        <pc:sldMkLst>
          <pc:docMk/>
          <pc:sldMk cId="2141304041" sldId="296"/>
        </pc:sldMkLst>
        <pc:spChg chg="mod">
          <ac:chgData name="yannick liekens" userId="72a266dfbeadb4a3" providerId="LiveId" clId="{08FD22FA-F079-4177-9F2A-72ABF30B406A}" dt="2024-05-28T07:49:45.946" v="372"/>
          <ac:spMkLst>
            <pc:docMk/>
            <pc:sldMk cId="2141304041" sldId="296"/>
            <ac:spMk id="2" creationId="{9C72F6E3-EE70-466B-B488-A9DA7D3C125D}"/>
          </ac:spMkLst>
        </pc:spChg>
        <pc:spChg chg="mod">
          <ac:chgData name="yannick liekens" userId="72a266dfbeadb4a3" providerId="LiveId" clId="{08FD22FA-F079-4177-9F2A-72ABF30B406A}" dt="2024-05-28T07:49:45.946" v="372"/>
          <ac:spMkLst>
            <pc:docMk/>
            <pc:sldMk cId="2141304041" sldId="296"/>
            <ac:spMk id="5" creationId="{CAF5C6D7-92C5-4E2D-808A-4B5767C72322}"/>
          </ac:spMkLst>
        </pc:spChg>
      </pc:sldChg>
      <pc:sldChg chg="modSp mod">
        <pc:chgData name="yannick liekens" userId="72a266dfbeadb4a3" providerId="LiveId" clId="{08FD22FA-F079-4177-9F2A-72ABF30B406A}" dt="2024-05-28T07:56:28.431" v="737" actId="1076"/>
        <pc:sldMkLst>
          <pc:docMk/>
          <pc:sldMk cId="2493725593" sldId="298"/>
        </pc:sldMkLst>
        <pc:spChg chg="mod">
          <ac:chgData name="yannick liekens" userId="72a266dfbeadb4a3" providerId="LiveId" clId="{08FD22FA-F079-4177-9F2A-72ABF30B406A}" dt="2024-05-28T07:49:45.946" v="372"/>
          <ac:spMkLst>
            <pc:docMk/>
            <pc:sldMk cId="2493725593" sldId="298"/>
            <ac:spMk id="2" creationId="{3ECB6B6D-3008-4D57-AA00-78816D556DD7}"/>
          </ac:spMkLst>
        </pc:spChg>
        <pc:spChg chg="mod">
          <ac:chgData name="yannick liekens" userId="72a266dfbeadb4a3" providerId="LiveId" clId="{08FD22FA-F079-4177-9F2A-72ABF30B406A}" dt="2024-05-28T07:49:45.946" v="372"/>
          <ac:spMkLst>
            <pc:docMk/>
            <pc:sldMk cId="2493725593" sldId="298"/>
            <ac:spMk id="5" creationId="{F324CADD-0411-429E-BBCC-6F541F9ACBA8}"/>
          </ac:spMkLst>
        </pc:spChg>
        <pc:picChg chg="mod">
          <ac:chgData name="yannick liekens" userId="72a266dfbeadb4a3" providerId="LiveId" clId="{08FD22FA-F079-4177-9F2A-72ABF30B406A}" dt="2024-05-28T07:56:28.431" v="737" actId="1076"/>
          <ac:picMkLst>
            <pc:docMk/>
            <pc:sldMk cId="2493725593" sldId="298"/>
            <ac:picMk id="6" creationId="{FCDD9AEC-369D-4DB1-9611-D12D5CC93B1A}"/>
          </ac:picMkLst>
        </pc:picChg>
      </pc:sldChg>
      <pc:sldChg chg="modSp mod">
        <pc:chgData name="yannick liekens" userId="72a266dfbeadb4a3" providerId="LiveId" clId="{08FD22FA-F079-4177-9F2A-72ABF30B406A}" dt="2024-05-28T08:23:39.278" v="740" actId="14100"/>
        <pc:sldMkLst>
          <pc:docMk/>
          <pc:sldMk cId="1111859974" sldId="299"/>
        </pc:sldMkLst>
        <pc:spChg chg="mod">
          <ac:chgData name="yannick liekens" userId="72a266dfbeadb4a3" providerId="LiveId" clId="{08FD22FA-F079-4177-9F2A-72ABF30B406A}" dt="2024-05-28T07:49:45.946" v="372"/>
          <ac:spMkLst>
            <pc:docMk/>
            <pc:sldMk cId="1111859974" sldId="299"/>
            <ac:spMk id="2" creationId="{1EBF9A1D-A670-48A6-8EBD-1D4B2DC53010}"/>
          </ac:spMkLst>
        </pc:spChg>
        <pc:picChg chg="mod">
          <ac:chgData name="yannick liekens" userId="72a266dfbeadb4a3" providerId="LiveId" clId="{08FD22FA-F079-4177-9F2A-72ABF30B406A}" dt="2024-05-28T08:23:39.278" v="740" actId="14100"/>
          <ac:picMkLst>
            <pc:docMk/>
            <pc:sldMk cId="1111859974" sldId="299"/>
            <ac:picMk id="6" creationId="{90419632-1226-4D8E-A5E3-4FF1F61A4CB9}"/>
          </ac:picMkLst>
        </pc:picChg>
      </pc:sldChg>
      <pc:sldChg chg="modSp">
        <pc:chgData name="yannick liekens" userId="72a266dfbeadb4a3" providerId="LiveId" clId="{08FD22FA-F079-4177-9F2A-72ABF30B406A}" dt="2024-05-28T07:49:45.946" v="372"/>
        <pc:sldMkLst>
          <pc:docMk/>
          <pc:sldMk cId="3479537559" sldId="300"/>
        </pc:sldMkLst>
        <pc:spChg chg="mod">
          <ac:chgData name="yannick liekens" userId="72a266dfbeadb4a3" providerId="LiveId" clId="{08FD22FA-F079-4177-9F2A-72ABF30B406A}" dt="2024-05-28T07:49:45.946" v="372"/>
          <ac:spMkLst>
            <pc:docMk/>
            <pc:sldMk cId="3479537559" sldId="300"/>
            <ac:spMk id="2" creationId="{43B17A79-B3B5-4ABD-BCAC-520A567C1475}"/>
          </ac:spMkLst>
        </pc:spChg>
      </pc:sldChg>
      <pc:sldChg chg="modSp">
        <pc:chgData name="yannick liekens" userId="72a266dfbeadb4a3" providerId="LiveId" clId="{08FD22FA-F079-4177-9F2A-72ABF30B406A}" dt="2024-05-28T07:49:45.946" v="372"/>
        <pc:sldMkLst>
          <pc:docMk/>
          <pc:sldMk cId="4144632920" sldId="301"/>
        </pc:sldMkLst>
        <pc:spChg chg="mod">
          <ac:chgData name="yannick liekens" userId="72a266dfbeadb4a3" providerId="LiveId" clId="{08FD22FA-F079-4177-9F2A-72ABF30B406A}" dt="2024-05-28T07:49:45.946" v="372"/>
          <ac:spMkLst>
            <pc:docMk/>
            <pc:sldMk cId="4144632920" sldId="301"/>
            <ac:spMk id="2" creationId="{0A71BA21-AC7D-41E7-A935-17FA41F95B45}"/>
          </ac:spMkLst>
        </pc:spChg>
        <pc:spChg chg="mod">
          <ac:chgData name="yannick liekens" userId="72a266dfbeadb4a3" providerId="LiveId" clId="{08FD22FA-F079-4177-9F2A-72ABF30B406A}" dt="2024-05-28T07:49:45.946" v="372"/>
          <ac:spMkLst>
            <pc:docMk/>
            <pc:sldMk cId="4144632920" sldId="301"/>
            <ac:spMk id="3" creationId="{95852642-0543-4A37-8AE8-22CA9691EA96}"/>
          </ac:spMkLst>
        </pc:spChg>
      </pc:sldChg>
      <pc:sldChg chg="modSp">
        <pc:chgData name="yannick liekens" userId="72a266dfbeadb4a3" providerId="LiveId" clId="{08FD22FA-F079-4177-9F2A-72ABF30B406A}" dt="2024-05-28T07:49:45.946" v="372"/>
        <pc:sldMkLst>
          <pc:docMk/>
          <pc:sldMk cId="3413649211" sldId="302"/>
        </pc:sldMkLst>
        <pc:spChg chg="mod">
          <ac:chgData name="yannick liekens" userId="72a266dfbeadb4a3" providerId="LiveId" clId="{08FD22FA-F079-4177-9F2A-72ABF30B406A}" dt="2024-05-28T07:49:45.946" v="372"/>
          <ac:spMkLst>
            <pc:docMk/>
            <pc:sldMk cId="3413649211" sldId="302"/>
            <ac:spMk id="2" creationId="{FF0EDBA9-400D-4B28-9630-80A787CBC1BD}"/>
          </ac:spMkLst>
        </pc:spChg>
        <pc:spChg chg="mod">
          <ac:chgData name="yannick liekens" userId="72a266dfbeadb4a3" providerId="LiveId" clId="{08FD22FA-F079-4177-9F2A-72ABF30B406A}" dt="2024-05-28T07:49:45.946" v="372"/>
          <ac:spMkLst>
            <pc:docMk/>
            <pc:sldMk cId="3413649211" sldId="302"/>
            <ac:spMk id="3" creationId="{9A327740-0B43-4D04-86B0-2853342CB01C}"/>
          </ac:spMkLst>
        </pc:spChg>
      </pc:sldChg>
      <pc:sldChg chg="modSp">
        <pc:chgData name="yannick liekens" userId="72a266dfbeadb4a3" providerId="LiveId" clId="{08FD22FA-F079-4177-9F2A-72ABF30B406A}" dt="2024-05-28T07:49:45.946" v="372"/>
        <pc:sldMkLst>
          <pc:docMk/>
          <pc:sldMk cId="985889141" sldId="303"/>
        </pc:sldMkLst>
        <pc:spChg chg="mod">
          <ac:chgData name="yannick liekens" userId="72a266dfbeadb4a3" providerId="LiveId" clId="{08FD22FA-F079-4177-9F2A-72ABF30B406A}" dt="2024-05-28T07:49:45.946" v="372"/>
          <ac:spMkLst>
            <pc:docMk/>
            <pc:sldMk cId="985889141" sldId="303"/>
            <ac:spMk id="4" creationId="{49072275-13A9-4C24-AEFE-2123956536A0}"/>
          </ac:spMkLst>
        </pc:spChg>
      </pc:sldChg>
      <pc:sldChg chg="modSp">
        <pc:chgData name="yannick liekens" userId="72a266dfbeadb4a3" providerId="LiveId" clId="{08FD22FA-F079-4177-9F2A-72ABF30B406A}" dt="2024-05-28T07:49:45.946" v="372"/>
        <pc:sldMkLst>
          <pc:docMk/>
          <pc:sldMk cId="2573764481" sldId="304"/>
        </pc:sldMkLst>
        <pc:spChg chg="mod">
          <ac:chgData name="yannick liekens" userId="72a266dfbeadb4a3" providerId="LiveId" clId="{08FD22FA-F079-4177-9F2A-72ABF30B406A}" dt="2024-05-28T07:49:45.946" v="372"/>
          <ac:spMkLst>
            <pc:docMk/>
            <pc:sldMk cId="2573764481" sldId="304"/>
            <ac:spMk id="3" creationId="{2E4FA4DD-2B9E-4922-9297-8526DBA5431C}"/>
          </ac:spMkLst>
        </pc:spChg>
      </pc:sldChg>
      <pc:sldChg chg="modSp">
        <pc:chgData name="yannick liekens" userId="72a266dfbeadb4a3" providerId="LiveId" clId="{08FD22FA-F079-4177-9F2A-72ABF30B406A}" dt="2024-05-28T07:49:45.946" v="372"/>
        <pc:sldMkLst>
          <pc:docMk/>
          <pc:sldMk cId="1856977223" sldId="305"/>
        </pc:sldMkLst>
        <pc:spChg chg="mod">
          <ac:chgData name="yannick liekens" userId="72a266dfbeadb4a3" providerId="LiveId" clId="{08FD22FA-F079-4177-9F2A-72ABF30B406A}" dt="2024-05-28T07:49:45.946" v="372"/>
          <ac:spMkLst>
            <pc:docMk/>
            <pc:sldMk cId="1856977223" sldId="305"/>
            <ac:spMk id="2" creationId="{A2FAE832-7750-471A-A199-6D2BCDA26DE1}"/>
          </ac:spMkLst>
        </pc:spChg>
        <pc:spChg chg="mod">
          <ac:chgData name="yannick liekens" userId="72a266dfbeadb4a3" providerId="LiveId" clId="{08FD22FA-F079-4177-9F2A-72ABF30B406A}" dt="2024-05-28T07:49:45.946" v="372"/>
          <ac:spMkLst>
            <pc:docMk/>
            <pc:sldMk cId="1856977223" sldId="305"/>
            <ac:spMk id="3" creationId="{F7662C9C-EF1B-4243-864D-6BA40791DEF0}"/>
          </ac:spMkLst>
        </pc:spChg>
      </pc:sldChg>
      <pc:sldChg chg="modSp mod">
        <pc:chgData name="yannick liekens" userId="72a266dfbeadb4a3" providerId="LiveId" clId="{08FD22FA-F079-4177-9F2A-72ABF30B406A}" dt="2024-05-28T08:25:16.883" v="742" actId="1076"/>
        <pc:sldMkLst>
          <pc:docMk/>
          <pc:sldMk cId="2928453817" sldId="306"/>
        </pc:sldMkLst>
        <pc:spChg chg="mod">
          <ac:chgData name="yannick liekens" userId="72a266dfbeadb4a3" providerId="LiveId" clId="{08FD22FA-F079-4177-9F2A-72ABF30B406A}" dt="2024-05-28T07:49:45.946" v="372"/>
          <ac:spMkLst>
            <pc:docMk/>
            <pc:sldMk cId="2928453817" sldId="306"/>
            <ac:spMk id="2" creationId="{116EDBDD-FFEC-4F92-B5F7-F67392DE7B5B}"/>
          </ac:spMkLst>
        </pc:spChg>
        <pc:spChg chg="mod">
          <ac:chgData name="yannick liekens" userId="72a266dfbeadb4a3" providerId="LiveId" clId="{08FD22FA-F079-4177-9F2A-72ABF30B406A}" dt="2024-05-28T08:25:16.883" v="742" actId="1076"/>
          <ac:spMkLst>
            <pc:docMk/>
            <pc:sldMk cId="2928453817" sldId="306"/>
            <ac:spMk id="5" creationId="{D3D94EE1-CCA8-4E48-ADEA-E13D3352BABC}"/>
          </ac:spMkLst>
        </pc:spChg>
      </pc:sldChg>
      <pc:sldChg chg="modSp">
        <pc:chgData name="yannick liekens" userId="72a266dfbeadb4a3" providerId="LiveId" clId="{08FD22FA-F079-4177-9F2A-72ABF30B406A}" dt="2024-05-28T07:49:45.946" v="372"/>
        <pc:sldMkLst>
          <pc:docMk/>
          <pc:sldMk cId="149232394" sldId="308"/>
        </pc:sldMkLst>
        <pc:spChg chg="mod">
          <ac:chgData name="yannick liekens" userId="72a266dfbeadb4a3" providerId="LiveId" clId="{08FD22FA-F079-4177-9F2A-72ABF30B406A}" dt="2024-05-28T07:49:45.946" v="372"/>
          <ac:spMkLst>
            <pc:docMk/>
            <pc:sldMk cId="149232394" sldId="308"/>
            <ac:spMk id="2" creationId="{A866527D-4F60-4F15-BAD1-F4D091EEE47F}"/>
          </ac:spMkLst>
        </pc:spChg>
        <pc:spChg chg="mod">
          <ac:chgData name="yannick liekens" userId="72a266dfbeadb4a3" providerId="LiveId" clId="{08FD22FA-F079-4177-9F2A-72ABF30B406A}" dt="2024-05-28T07:49:45.946" v="372"/>
          <ac:spMkLst>
            <pc:docMk/>
            <pc:sldMk cId="149232394" sldId="308"/>
            <ac:spMk id="3" creationId="{78F05CF0-515A-47C3-9AAF-7656338A6032}"/>
          </ac:spMkLst>
        </pc:spChg>
      </pc:sldChg>
      <pc:sldChg chg="modSp">
        <pc:chgData name="yannick liekens" userId="72a266dfbeadb4a3" providerId="LiveId" clId="{08FD22FA-F079-4177-9F2A-72ABF30B406A}" dt="2024-05-28T07:49:45.946" v="372"/>
        <pc:sldMkLst>
          <pc:docMk/>
          <pc:sldMk cId="942777381" sldId="309"/>
        </pc:sldMkLst>
        <pc:spChg chg="mod">
          <ac:chgData name="yannick liekens" userId="72a266dfbeadb4a3" providerId="LiveId" clId="{08FD22FA-F079-4177-9F2A-72ABF30B406A}" dt="2024-05-28T07:49:45.946" v="372"/>
          <ac:spMkLst>
            <pc:docMk/>
            <pc:sldMk cId="942777381" sldId="309"/>
            <ac:spMk id="2" creationId="{A5A0DD09-77ED-479B-AB90-CC58B9FDDD16}"/>
          </ac:spMkLst>
        </pc:spChg>
        <pc:spChg chg="mod">
          <ac:chgData name="yannick liekens" userId="72a266dfbeadb4a3" providerId="LiveId" clId="{08FD22FA-F079-4177-9F2A-72ABF30B406A}" dt="2024-05-28T07:49:45.946" v="372"/>
          <ac:spMkLst>
            <pc:docMk/>
            <pc:sldMk cId="942777381" sldId="309"/>
            <ac:spMk id="3" creationId="{16D6D907-5FD3-4CEE-9359-917366A8227B}"/>
          </ac:spMkLst>
        </pc:spChg>
      </pc:sldChg>
      <pc:sldChg chg="modSp">
        <pc:chgData name="yannick liekens" userId="72a266dfbeadb4a3" providerId="LiveId" clId="{08FD22FA-F079-4177-9F2A-72ABF30B406A}" dt="2024-05-28T07:49:45.946" v="372"/>
        <pc:sldMkLst>
          <pc:docMk/>
          <pc:sldMk cId="364708190" sldId="310"/>
        </pc:sldMkLst>
        <pc:spChg chg="mod">
          <ac:chgData name="yannick liekens" userId="72a266dfbeadb4a3" providerId="LiveId" clId="{08FD22FA-F079-4177-9F2A-72ABF30B406A}" dt="2024-05-28T07:49:45.946" v="372"/>
          <ac:spMkLst>
            <pc:docMk/>
            <pc:sldMk cId="364708190" sldId="310"/>
            <ac:spMk id="2" creationId="{C2119E21-297C-4337-82D7-35CE7EDD3BFD}"/>
          </ac:spMkLst>
        </pc:spChg>
      </pc:sldChg>
      <pc:sldChg chg="modSp">
        <pc:chgData name="yannick liekens" userId="72a266dfbeadb4a3" providerId="LiveId" clId="{08FD22FA-F079-4177-9F2A-72ABF30B406A}" dt="2024-05-28T07:49:45.946" v="372"/>
        <pc:sldMkLst>
          <pc:docMk/>
          <pc:sldMk cId="2653809734" sldId="311"/>
        </pc:sldMkLst>
        <pc:spChg chg="mod">
          <ac:chgData name="yannick liekens" userId="72a266dfbeadb4a3" providerId="LiveId" clId="{08FD22FA-F079-4177-9F2A-72ABF30B406A}" dt="2024-05-28T07:49:45.946" v="372"/>
          <ac:spMkLst>
            <pc:docMk/>
            <pc:sldMk cId="2653809734" sldId="311"/>
            <ac:spMk id="2" creationId="{C2119E21-297C-4337-82D7-35CE7EDD3BFD}"/>
          </ac:spMkLst>
        </pc:spChg>
        <pc:picChg chg="mod">
          <ac:chgData name="yannick liekens" userId="72a266dfbeadb4a3" providerId="LiveId" clId="{08FD22FA-F079-4177-9F2A-72ABF30B406A}" dt="2024-05-28T07:49:45.946" v="372"/>
          <ac:picMkLst>
            <pc:docMk/>
            <pc:sldMk cId="2653809734" sldId="311"/>
            <ac:picMk id="5" creationId="{3B4B6E97-75DA-4AD0-9A3D-8189FF926C2E}"/>
          </ac:picMkLst>
        </pc:picChg>
      </pc:sldChg>
      <pc:sldChg chg="modSp">
        <pc:chgData name="yannick liekens" userId="72a266dfbeadb4a3" providerId="LiveId" clId="{08FD22FA-F079-4177-9F2A-72ABF30B406A}" dt="2024-05-28T07:49:45.946" v="372"/>
        <pc:sldMkLst>
          <pc:docMk/>
          <pc:sldMk cId="1539226761" sldId="312"/>
        </pc:sldMkLst>
        <pc:spChg chg="mod">
          <ac:chgData name="yannick liekens" userId="72a266dfbeadb4a3" providerId="LiveId" clId="{08FD22FA-F079-4177-9F2A-72ABF30B406A}" dt="2024-05-28T07:49:45.946" v="372"/>
          <ac:spMkLst>
            <pc:docMk/>
            <pc:sldMk cId="1539226761" sldId="312"/>
            <ac:spMk id="2" creationId="{10D7A169-6BDF-48F3-AAE3-4DB63E561F4A}"/>
          </ac:spMkLst>
        </pc:spChg>
      </pc:sldChg>
      <pc:sldChg chg="modSp">
        <pc:chgData name="yannick liekens" userId="72a266dfbeadb4a3" providerId="LiveId" clId="{08FD22FA-F079-4177-9F2A-72ABF30B406A}" dt="2024-05-28T07:49:45.946" v="372"/>
        <pc:sldMkLst>
          <pc:docMk/>
          <pc:sldMk cId="2559353757" sldId="313"/>
        </pc:sldMkLst>
        <pc:spChg chg="mod">
          <ac:chgData name="yannick liekens" userId="72a266dfbeadb4a3" providerId="LiveId" clId="{08FD22FA-F079-4177-9F2A-72ABF30B406A}" dt="2024-05-28T07:49:45.946" v="372"/>
          <ac:spMkLst>
            <pc:docMk/>
            <pc:sldMk cId="2559353757" sldId="313"/>
            <ac:spMk id="2" creationId="{027D109D-CCCF-4ECA-A958-F41C6502A4D9}"/>
          </ac:spMkLst>
        </pc:spChg>
        <pc:spChg chg="mod">
          <ac:chgData name="yannick liekens" userId="72a266dfbeadb4a3" providerId="LiveId" clId="{08FD22FA-F079-4177-9F2A-72ABF30B406A}" dt="2024-05-28T07:49:45.946" v="372"/>
          <ac:spMkLst>
            <pc:docMk/>
            <pc:sldMk cId="2559353757" sldId="313"/>
            <ac:spMk id="3" creationId="{46C016F7-1D43-425D-AAAB-8C9E1AEC45BB}"/>
          </ac:spMkLst>
        </pc:spChg>
      </pc:sldChg>
      <pc:sldChg chg="modSp">
        <pc:chgData name="yannick liekens" userId="72a266dfbeadb4a3" providerId="LiveId" clId="{08FD22FA-F079-4177-9F2A-72ABF30B406A}" dt="2024-05-28T07:49:45.946" v="372"/>
        <pc:sldMkLst>
          <pc:docMk/>
          <pc:sldMk cId="2022454698" sldId="314"/>
        </pc:sldMkLst>
        <pc:spChg chg="mod">
          <ac:chgData name="yannick liekens" userId="72a266dfbeadb4a3" providerId="LiveId" clId="{08FD22FA-F079-4177-9F2A-72ABF30B406A}" dt="2024-05-28T07:49:45.946" v="372"/>
          <ac:spMkLst>
            <pc:docMk/>
            <pc:sldMk cId="2022454698" sldId="314"/>
            <ac:spMk id="2" creationId="{343D1AA4-C8B7-4A71-B36B-22E6A1D81FE8}"/>
          </ac:spMkLst>
        </pc:spChg>
        <pc:spChg chg="mod">
          <ac:chgData name="yannick liekens" userId="72a266dfbeadb4a3" providerId="LiveId" clId="{08FD22FA-F079-4177-9F2A-72ABF30B406A}" dt="2024-05-28T07:49:45.946" v="372"/>
          <ac:spMkLst>
            <pc:docMk/>
            <pc:sldMk cId="2022454698" sldId="314"/>
            <ac:spMk id="5" creationId="{2B0C4059-0941-4D8A-B2E5-2F0DFAE35160}"/>
          </ac:spMkLst>
        </pc:spChg>
        <pc:spChg chg="mod">
          <ac:chgData name="yannick liekens" userId="72a266dfbeadb4a3" providerId="LiveId" clId="{08FD22FA-F079-4177-9F2A-72ABF30B406A}" dt="2024-05-28T07:49:45.946" v="372"/>
          <ac:spMkLst>
            <pc:docMk/>
            <pc:sldMk cId="2022454698" sldId="314"/>
            <ac:spMk id="6" creationId="{0AFC1852-8C18-4F33-944A-BF394C10FA3B}"/>
          </ac:spMkLst>
        </pc:spChg>
      </pc:sldChg>
      <pc:sldChg chg="addSp modSp">
        <pc:chgData name="yannick liekens" userId="72a266dfbeadb4a3" providerId="LiveId" clId="{08FD22FA-F079-4177-9F2A-72ABF30B406A}" dt="2024-06-04T14:31:44.299" v="909"/>
        <pc:sldMkLst>
          <pc:docMk/>
          <pc:sldMk cId="501516229" sldId="315"/>
        </pc:sldMkLst>
        <pc:spChg chg="mod">
          <ac:chgData name="yannick liekens" userId="72a266dfbeadb4a3" providerId="LiveId" clId="{08FD22FA-F079-4177-9F2A-72ABF30B406A}" dt="2024-05-28T07:49:45.946" v="372"/>
          <ac:spMkLst>
            <pc:docMk/>
            <pc:sldMk cId="501516229" sldId="315"/>
            <ac:spMk id="2" creationId="{A6209097-0488-434A-AADF-A4B6ACAB02F9}"/>
          </ac:spMkLst>
        </pc:spChg>
        <pc:picChg chg="add">
          <ac:chgData name="yannick liekens" userId="72a266dfbeadb4a3" providerId="LiveId" clId="{08FD22FA-F079-4177-9F2A-72ABF30B406A}" dt="2024-06-04T14:31:44.299" v="909"/>
          <ac:picMkLst>
            <pc:docMk/>
            <pc:sldMk cId="501516229" sldId="315"/>
            <ac:picMk id="3" creationId="{9576B69B-7889-4B86-B281-33BE8F229A4D}"/>
          </ac:picMkLst>
        </pc:picChg>
      </pc:sldChg>
      <pc:sldChg chg="modSp">
        <pc:chgData name="yannick liekens" userId="72a266dfbeadb4a3" providerId="LiveId" clId="{08FD22FA-F079-4177-9F2A-72ABF30B406A}" dt="2024-05-28T07:49:45.946" v="372"/>
        <pc:sldMkLst>
          <pc:docMk/>
          <pc:sldMk cId="2944001107" sldId="317"/>
        </pc:sldMkLst>
        <pc:spChg chg="mod">
          <ac:chgData name="yannick liekens" userId="72a266dfbeadb4a3" providerId="LiveId" clId="{08FD22FA-F079-4177-9F2A-72ABF30B406A}" dt="2024-05-28T07:49:45.946" v="372"/>
          <ac:spMkLst>
            <pc:docMk/>
            <pc:sldMk cId="2944001107" sldId="317"/>
            <ac:spMk id="3" creationId="{2349E17A-D409-4C51-ADB4-18ED5A6161F7}"/>
          </ac:spMkLst>
        </pc:spChg>
      </pc:sldChg>
      <pc:sldChg chg="modSp">
        <pc:chgData name="yannick liekens" userId="72a266dfbeadb4a3" providerId="LiveId" clId="{08FD22FA-F079-4177-9F2A-72ABF30B406A}" dt="2024-05-28T08:33:24.795" v="790" actId="20577"/>
        <pc:sldMkLst>
          <pc:docMk/>
          <pc:sldMk cId="2860340674" sldId="318"/>
        </pc:sldMkLst>
        <pc:spChg chg="mod">
          <ac:chgData name="yannick liekens" userId="72a266dfbeadb4a3" providerId="LiveId" clId="{08FD22FA-F079-4177-9F2A-72ABF30B406A}" dt="2024-05-28T07:49:45.946" v="372"/>
          <ac:spMkLst>
            <pc:docMk/>
            <pc:sldMk cId="2860340674" sldId="318"/>
            <ac:spMk id="3" creationId="{F13B4A1E-39AF-44DC-BF7A-0781C460609C}"/>
          </ac:spMkLst>
        </pc:spChg>
        <pc:graphicFrameChg chg="mod">
          <ac:chgData name="yannick liekens" userId="72a266dfbeadb4a3" providerId="LiveId" clId="{08FD22FA-F079-4177-9F2A-72ABF30B406A}" dt="2024-05-28T08:33:24.795" v="790" actId="20577"/>
          <ac:graphicFrameMkLst>
            <pc:docMk/>
            <pc:sldMk cId="2860340674" sldId="318"/>
            <ac:graphicFrameMk id="5" creationId="{A3B71472-6504-4D97-AAA6-EAED9BAEEBDD}"/>
          </ac:graphicFrameMkLst>
        </pc:graphicFrameChg>
      </pc:sldChg>
      <pc:sldChg chg="modSp">
        <pc:chgData name="yannick liekens" userId="72a266dfbeadb4a3" providerId="LiveId" clId="{08FD22FA-F079-4177-9F2A-72ABF30B406A}" dt="2024-05-28T07:49:45.946" v="372"/>
        <pc:sldMkLst>
          <pc:docMk/>
          <pc:sldMk cId="84351478" sldId="319"/>
        </pc:sldMkLst>
        <pc:spChg chg="mod">
          <ac:chgData name="yannick liekens" userId="72a266dfbeadb4a3" providerId="LiveId" clId="{08FD22FA-F079-4177-9F2A-72ABF30B406A}" dt="2024-05-28T07:49:45.946" v="372"/>
          <ac:spMkLst>
            <pc:docMk/>
            <pc:sldMk cId="84351478" sldId="319"/>
            <ac:spMk id="2" creationId="{8356A920-99A2-4820-9E8A-485F207B68F2}"/>
          </ac:spMkLst>
        </pc:spChg>
        <pc:spChg chg="mod">
          <ac:chgData name="yannick liekens" userId="72a266dfbeadb4a3" providerId="LiveId" clId="{08FD22FA-F079-4177-9F2A-72ABF30B406A}" dt="2024-05-28T07:49:45.946" v="372"/>
          <ac:spMkLst>
            <pc:docMk/>
            <pc:sldMk cId="84351478" sldId="319"/>
            <ac:spMk id="3" creationId="{2C28F016-F0AD-4EEA-82E2-068477F6BA31}"/>
          </ac:spMkLst>
        </pc:spChg>
      </pc:sldChg>
      <pc:sldChg chg="modSp">
        <pc:chgData name="yannick liekens" userId="72a266dfbeadb4a3" providerId="LiveId" clId="{08FD22FA-F079-4177-9F2A-72ABF30B406A}" dt="2024-05-28T07:49:45.946" v="372"/>
        <pc:sldMkLst>
          <pc:docMk/>
          <pc:sldMk cId="4078757347" sldId="320"/>
        </pc:sldMkLst>
        <pc:spChg chg="mod">
          <ac:chgData name="yannick liekens" userId="72a266dfbeadb4a3" providerId="LiveId" clId="{08FD22FA-F079-4177-9F2A-72ABF30B406A}" dt="2024-05-28T07:49:45.946" v="372"/>
          <ac:spMkLst>
            <pc:docMk/>
            <pc:sldMk cId="4078757347" sldId="320"/>
            <ac:spMk id="4" creationId="{5F52E977-C1A1-491C-93D7-289E556A058C}"/>
          </ac:spMkLst>
        </pc:spChg>
      </pc:sldChg>
      <pc:sldChg chg="modSp">
        <pc:chgData name="yannick liekens" userId="72a266dfbeadb4a3" providerId="LiveId" clId="{08FD22FA-F079-4177-9F2A-72ABF30B406A}" dt="2024-05-28T07:49:45.946" v="372"/>
        <pc:sldMkLst>
          <pc:docMk/>
          <pc:sldMk cId="2366045874" sldId="321"/>
        </pc:sldMkLst>
        <pc:spChg chg="mod">
          <ac:chgData name="yannick liekens" userId="72a266dfbeadb4a3" providerId="LiveId" clId="{08FD22FA-F079-4177-9F2A-72ABF30B406A}" dt="2024-05-28T07:49:45.946" v="372"/>
          <ac:spMkLst>
            <pc:docMk/>
            <pc:sldMk cId="2366045874" sldId="321"/>
            <ac:spMk id="2" creationId="{2750A2D7-2781-4AA4-BF5A-EB870CADF516}"/>
          </ac:spMkLst>
        </pc:spChg>
        <pc:spChg chg="mod">
          <ac:chgData name="yannick liekens" userId="72a266dfbeadb4a3" providerId="LiveId" clId="{08FD22FA-F079-4177-9F2A-72ABF30B406A}" dt="2024-05-28T07:49:45.946" v="372"/>
          <ac:spMkLst>
            <pc:docMk/>
            <pc:sldMk cId="2366045874" sldId="321"/>
            <ac:spMk id="3" creationId="{CFBC4DEA-FDA6-426C-80DE-E332D84AB50F}"/>
          </ac:spMkLst>
        </pc:spChg>
      </pc:sldChg>
      <pc:sldChg chg="modSp">
        <pc:chgData name="yannick liekens" userId="72a266dfbeadb4a3" providerId="LiveId" clId="{08FD22FA-F079-4177-9F2A-72ABF30B406A}" dt="2024-05-28T07:49:45.946" v="372"/>
        <pc:sldMkLst>
          <pc:docMk/>
          <pc:sldMk cId="3875873063" sldId="322"/>
        </pc:sldMkLst>
        <pc:spChg chg="mod">
          <ac:chgData name="yannick liekens" userId="72a266dfbeadb4a3" providerId="LiveId" clId="{08FD22FA-F079-4177-9F2A-72ABF30B406A}" dt="2024-05-28T07:49:45.946" v="372"/>
          <ac:spMkLst>
            <pc:docMk/>
            <pc:sldMk cId="3875873063" sldId="322"/>
            <ac:spMk id="2" creationId="{492ACBCD-571D-43AA-AFE2-A5CF07B95997}"/>
          </ac:spMkLst>
        </pc:spChg>
        <pc:spChg chg="mod">
          <ac:chgData name="yannick liekens" userId="72a266dfbeadb4a3" providerId="LiveId" clId="{08FD22FA-F079-4177-9F2A-72ABF30B406A}" dt="2024-05-28T07:49:45.946" v="372"/>
          <ac:spMkLst>
            <pc:docMk/>
            <pc:sldMk cId="3875873063" sldId="322"/>
            <ac:spMk id="5" creationId="{59106AA0-772D-4E41-BEF9-EDCAAD3BD87B}"/>
          </ac:spMkLst>
        </pc:spChg>
      </pc:sldChg>
      <pc:sldChg chg="modSp">
        <pc:chgData name="yannick liekens" userId="72a266dfbeadb4a3" providerId="LiveId" clId="{08FD22FA-F079-4177-9F2A-72ABF30B406A}" dt="2024-05-28T07:49:45.946" v="372"/>
        <pc:sldMkLst>
          <pc:docMk/>
          <pc:sldMk cId="2427978306" sldId="324"/>
        </pc:sldMkLst>
        <pc:spChg chg="mod">
          <ac:chgData name="yannick liekens" userId="72a266dfbeadb4a3" providerId="LiveId" clId="{08FD22FA-F079-4177-9F2A-72ABF30B406A}" dt="2024-05-28T07:49:45.946" v="372"/>
          <ac:spMkLst>
            <pc:docMk/>
            <pc:sldMk cId="2427978306" sldId="324"/>
            <ac:spMk id="2" creationId="{3E6DFE41-53A5-41CB-9D89-70A4FE9F925A}"/>
          </ac:spMkLst>
        </pc:spChg>
        <pc:spChg chg="mod">
          <ac:chgData name="yannick liekens" userId="72a266dfbeadb4a3" providerId="LiveId" clId="{08FD22FA-F079-4177-9F2A-72ABF30B406A}" dt="2024-05-28T07:49:45.946" v="372"/>
          <ac:spMkLst>
            <pc:docMk/>
            <pc:sldMk cId="2427978306" sldId="324"/>
            <ac:spMk id="3" creationId="{622AFBEA-6636-4285-BDAB-BC8B6D9E95C4}"/>
          </ac:spMkLst>
        </pc:spChg>
      </pc:sldChg>
      <pc:sldChg chg="modSp">
        <pc:chgData name="yannick liekens" userId="72a266dfbeadb4a3" providerId="LiveId" clId="{08FD22FA-F079-4177-9F2A-72ABF30B406A}" dt="2024-05-28T07:49:45.946" v="372"/>
        <pc:sldMkLst>
          <pc:docMk/>
          <pc:sldMk cId="3881055058" sldId="325"/>
        </pc:sldMkLst>
        <pc:spChg chg="mod">
          <ac:chgData name="yannick liekens" userId="72a266dfbeadb4a3" providerId="LiveId" clId="{08FD22FA-F079-4177-9F2A-72ABF30B406A}" dt="2024-05-28T07:49:45.946" v="372"/>
          <ac:spMkLst>
            <pc:docMk/>
            <pc:sldMk cId="3881055058" sldId="325"/>
            <ac:spMk id="5" creationId="{00000000-0000-0000-0000-000000000000}"/>
          </ac:spMkLst>
        </pc:spChg>
      </pc:sldChg>
      <pc:sldChg chg="modSp">
        <pc:chgData name="yannick liekens" userId="72a266dfbeadb4a3" providerId="LiveId" clId="{08FD22FA-F079-4177-9F2A-72ABF30B406A}" dt="2024-05-28T07:49:45.946" v="372"/>
        <pc:sldMkLst>
          <pc:docMk/>
          <pc:sldMk cId="3559051184" sldId="326"/>
        </pc:sldMkLst>
        <pc:spChg chg="mod">
          <ac:chgData name="yannick liekens" userId="72a266dfbeadb4a3" providerId="LiveId" clId="{08FD22FA-F079-4177-9F2A-72ABF30B406A}" dt="2024-05-28T07:49:45.946" v="372"/>
          <ac:spMkLst>
            <pc:docMk/>
            <pc:sldMk cId="3559051184" sldId="326"/>
            <ac:spMk id="2" creationId="{00000000-0000-0000-0000-000000000000}"/>
          </ac:spMkLst>
        </pc:spChg>
      </pc:sldChg>
      <pc:sldChg chg="add">
        <pc:chgData name="yannick liekens" userId="72a266dfbeadb4a3" providerId="LiveId" clId="{08FD22FA-F079-4177-9F2A-72ABF30B406A}" dt="2024-06-05T19:50:35.754" v="5428"/>
        <pc:sldMkLst>
          <pc:docMk/>
          <pc:sldMk cId="56905186" sldId="327"/>
        </pc:sldMkLst>
      </pc:sldChg>
      <pc:sldChg chg="modSp del mod">
        <pc:chgData name="yannick liekens" userId="72a266dfbeadb4a3" providerId="LiveId" clId="{08FD22FA-F079-4177-9F2A-72ABF30B406A}" dt="2024-06-05T19:50:29.625" v="5427" actId="2696"/>
        <pc:sldMkLst>
          <pc:docMk/>
          <pc:sldMk cId="3096295653" sldId="327"/>
        </pc:sldMkLst>
        <pc:spChg chg="mod">
          <ac:chgData name="yannick liekens" userId="72a266dfbeadb4a3" providerId="LiveId" clId="{08FD22FA-F079-4177-9F2A-72ABF30B406A}" dt="2024-05-28T07:49:45.946" v="372"/>
          <ac:spMkLst>
            <pc:docMk/>
            <pc:sldMk cId="3096295653" sldId="327"/>
            <ac:spMk id="2" creationId="{00000000-0000-0000-0000-000000000000}"/>
          </ac:spMkLst>
        </pc:spChg>
        <pc:spChg chg="mod">
          <ac:chgData name="yannick liekens" userId="72a266dfbeadb4a3" providerId="LiveId" clId="{08FD22FA-F079-4177-9F2A-72ABF30B406A}" dt="2024-05-28T07:49:45.946" v="372"/>
          <ac:spMkLst>
            <pc:docMk/>
            <pc:sldMk cId="3096295653" sldId="327"/>
            <ac:spMk id="3" creationId="{00000000-0000-0000-0000-000000000000}"/>
          </ac:spMkLst>
        </pc:spChg>
        <pc:picChg chg="mod">
          <ac:chgData name="yannick liekens" userId="72a266dfbeadb4a3" providerId="LiveId" clId="{08FD22FA-F079-4177-9F2A-72ABF30B406A}" dt="2024-06-05T16:52:59.184" v="2051" actId="1076"/>
          <ac:picMkLst>
            <pc:docMk/>
            <pc:sldMk cId="3096295653" sldId="327"/>
            <ac:picMk id="6" creationId="{E981688F-D56D-4BB2-988A-43D2711B2586}"/>
          </ac:picMkLst>
        </pc:picChg>
      </pc:sldChg>
      <pc:sldChg chg="modSp del">
        <pc:chgData name="yannick liekens" userId="72a266dfbeadb4a3" providerId="LiveId" clId="{08FD22FA-F079-4177-9F2A-72ABF30B406A}" dt="2024-06-05T19:50:29.625" v="5427" actId="2696"/>
        <pc:sldMkLst>
          <pc:docMk/>
          <pc:sldMk cId="332670474" sldId="328"/>
        </pc:sldMkLst>
        <pc:spChg chg="mod">
          <ac:chgData name="yannick liekens" userId="72a266dfbeadb4a3" providerId="LiveId" clId="{08FD22FA-F079-4177-9F2A-72ABF30B406A}" dt="2024-05-28T07:49:45.946" v="372"/>
          <ac:spMkLst>
            <pc:docMk/>
            <pc:sldMk cId="332670474" sldId="328"/>
            <ac:spMk id="2" creationId="{E599B3DF-7D37-4AB7-A523-EF927BDC060E}"/>
          </ac:spMkLst>
        </pc:spChg>
      </pc:sldChg>
      <pc:sldChg chg="add">
        <pc:chgData name="yannick liekens" userId="72a266dfbeadb4a3" providerId="LiveId" clId="{08FD22FA-F079-4177-9F2A-72ABF30B406A}" dt="2024-06-05T19:50:35.754" v="5428"/>
        <pc:sldMkLst>
          <pc:docMk/>
          <pc:sldMk cId="1678820129" sldId="328"/>
        </pc:sldMkLst>
      </pc:sldChg>
      <pc:sldChg chg="modSp del mod">
        <pc:chgData name="yannick liekens" userId="72a266dfbeadb4a3" providerId="LiveId" clId="{08FD22FA-F079-4177-9F2A-72ABF30B406A}" dt="2024-06-05T19:50:29.625" v="5427" actId="2696"/>
        <pc:sldMkLst>
          <pc:docMk/>
          <pc:sldMk cId="1043782081" sldId="329"/>
        </pc:sldMkLst>
        <pc:spChg chg="mod">
          <ac:chgData name="yannick liekens" userId="72a266dfbeadb4a3" providerId="LiveId" clId="{08FD22FA-F079-4177-9F2A-72ABF30B406A}" dt="2024-05-28T07:49:45.946" v="372"/>
          <ac:spMkLst>
            <pc:docMk/>
            <pc:sldMk cId="1043782081" sldId="329"/>
            <ac:spMk id="2" creationId="{6C3EC32C-E3BB-44DC-A781-80F0BA6DEF3C}"/>
          </ac:spMkLst>
        </pc:spChg>
        <pc:spChg chg="mod">
          <ac:chgData name="yannick liekens" userId="72a266dfbeadb4a3" providerId="LiveId" clId="{08FD22FA-F079-4177-9F2A-72ABF30B406A}" dt="2024-05-28T07:49:45.946" v="372"/>
          <ac:spMkLst>
            <pc:docMk/>
            <pc:sldMk cId="1043782081" sldId="329"/>
            <ac:spMk id="4" creationId="{9ED0E2EF-6F7B-4204-BEBA-2B311BAE6088}"/>
          </ac:spMkLst>
        </pc:spChg>
      </pc:sldChg>
      <pc:sldChg chg="add">
        <pc:chgData name="yannick liekens" userId="72a266dfbeadb4a3" providerId="LiveId" clId="{08FD22FA-F079-4177-9F2A-72ABF30B406A}" dt="2024-06-05T19:50:35.754" v="5428"/>
        <pc:sldMkLst>
          <pc:docMk/>
          <pc:sldMk cId="3625210682" sldId="329"/>
        </pc:sldMkLst>
      </pc:sldChg>
      <pc:sldChg chg="modSp">
        <pc:chgData name="yannick liekens" userId="72a266dfbeadb4a3" providerId="LiveId" clId="{08FD22FA-F079-4177-9F2A-72ABF30B406A}" dt="2024-05-28T07:49:45.946" v="372"/>
        <pc:sldMkLst>
          <pc:docMk/>
          <pc:sldMk cId="1567054880" sldId="331"/>
        </pc:sldMkLst>
        <pc:spChg chg="mod">
          <ac:chgData name="yannick liekens" userId="72a266dfbeadb4a3" providerId="LiveId" clId="{08FD22FA-F079-4177-9F2A-72ABF30B406A}" dt="2024-05-28T07:49:45.946" v="372"/>
          <ac:spMkLst>
            <pc:docMk/>
            <pc:sldMk cId="1567054880" sldId="331"/>
            <ac:spMk id="4" creationId="{AA90B4B5-418C-487D-9A71-9228742BA049}"/>
          </ac:spMkLst>
        </pc:spChg>
        <pc:spChg chg="mod">
          <ac:chgData name="yannick liekens" userId="72a266dfbeadb4a3" providerId="LiveId" clId="{08FD22FA-F079-4177-9F2A-72ABF30B406A}" dt="2024-05-28T07:49:45.946" v="372"/>
          <ac:spMkLst>
            <pc:docMk/>
            <pc:sldMk cId="1567054880" sldId="331"/>
            <ac:spMk id="7" creationId="{88E4FCEE-8DF1-4866-8188-A76DFAC1DA77}"/>
          </ac:spMkLst>
        </pc:spChg>
      </pc:sldChg>
      <pc:sldChg chg="modSp">
        <pc:chgData name="yannick liekens" userId="72a266dfbeadb4a3" providerId="LiveId" clId="{08FD22FA-F079-4177-9F2A-72ABF30B406A}" dt="2024-05-28T07:49:45.946" v="372"/>
        <pc:sldMkLst>
          <pc:docMk/>
          <pc:sldMk cId="62736134" sldId="332"/>
        </pc:sldMkLst>
        <pc:spChg chg="mod">
          <ac:chgData name="yannick liekens" userId="72a266dfbeadb4a3" providerId="LiveId" clId="{08FD22FA-F079-4177-9F2A-72ABF30B406A}" dt="2024-05-28T07:49:45.946" v="372"/>
          <ac:spMkLst>
            <pc:docMk/>
            <pc:sldMk cId="62736134" sldId="332"/>
            <ac:spMk id="2" creationId="{8C16A2D1-76CB-48BB-936E-70A91CD2C92F}"/>
          </ac:spMkLst>
        </pc:spChg>
      </pc:sldChg>
      <pc:sldChg chg="modSp">
        <pc:chgData name="yannick liekens" userId="72a266dfbeadb4a3" providerId="LiveId" clId="{08FD22FA-F079-4177-9F2A-72ABF30B406A}" dt="2024-05-28T07:49:45.946" v="372"/>
        <pc:sldMkLst>
          <pc:docMk/>
          <pc:sldMk cId="4253121422" sldId="333"/>
        </pc:sldMkLst>
        <pc:spChg chg="mod">
          <ac:chgData name="yannick liekens" userId="72a266dfbeadb4a3" providerId="LiveId" clId="{08FD22FA-F079-4177-9F2A-72ABF30B406A}" dt="2024-05-28T07:49:45.946" v="372"/>
          <ac:spMkLst>
            <pc:docMk/>
            <pc:sldMk cId="4253121422" sldId="333"/>
            <ac:spMk id="2" creationId="{8E79A6F6-DE10-460A-8BA6-3588DC053A98}"/>
          </ac:spMkLst>
        </pc:spChg>
        <pc:spChg chg="mod">
          <ac:chgData name="yannick liekens" userId="72a266dfbeadb4a3" providerId="LiveId" clId="{08FD22FA-F079-4177-9F2A-72ABF30B406A}" dt="2024-05-28T07:49:45.946" v="372"/>
          <ac:spMkLst>
            <pc:docMk/>
            <pc:sldMk cId="4253121422" sldId="333"/>
            <ac:spMk id="3" creationId="{1735413B-ADFC-4DC9-82B9-B02D24DC9314}"/>
          </ac:spMkLst>
        </pc:spChg>
      </pc:sldChg>
      <pc:sldChg chg="modSp">
        <pc:chgData name="yannick liekens" userId="72a266dfbeadb4a3" providerId="LiveId" clId="{08FD22FA-F079-4177-9F2A-72ABF30B406A}" dt="2024-05-28T07:49:45.946" v="372"/>
        <pc:sldMkLst>
          <pc:docMk/>
          <pc:sldMk cId="1329086427" sldId="334"/>
        </pc:sldMkLst>
        <pc:spChg chg="mod">
          <ac:chgData name="yannick liekens" userId="72a266dfbeadb4a3" providerId="LiveId" clId="{08FD22FA-F079-4177-9F2A-72ABF30B406A}" dt="2024-05-28T07:49:45.946" v="372"/>
          <ac:spMkLst>
            <pc:docMk/>
            <pc:sldMk cId="1329086427" sldId="334"/>
            <ac:spMk id="2" creationId="{A84C3998-7AF3-4FCD-9409-3A467D32B926}"/>
          </ac:spMkLst>
        </pc:spChg>
        <pc:spChg chg="mod">
          <ac:chgData name="yannick liekens" userId="72a266dfbeadb4a3" providerId="LiveId" clId="{08FD22FA-F079-4177-9F2A-72ABF30B406A}" dt="2024-05-28T07:49:45.946" v="372"/>
          <ac:spMkLst>
            <pc:docMk/>
            <pc:sldMk cId="1329086427" sldId="334"/>
            <ac:spMk id="3" creationId="{B4F8E8CF-3225-41DE-85F1-5CC32B8F9703}"/>
          </ac:spMkLst>
        </pc:spChg>
      </pc:sldChg>
      <pc:sldChg chg="modSp">
        <pc:chgData name="yannick liekens" userId="72a266dfbeadb4a3" providerId="LiveId" clId="{08FD22FA-F079-4177-9F2A-72ABF30B406A}" dt="2024-05-28T07:49:45.946" v="372"/>
        <pc:sldMkLst>
          <pc:docMk/>
          <pc:sldMk cId="1665778241" sldId="335"/>
        </pc:sldMkLst>
        <pc:spChg chg="mod">
          <ac:chgData name="yannick liekens" userId="72a266dfbeadb4a3" providerId="LiveId" clId="{08FD22FA-F079-4177-9F2A-72ABF30B406A}" dt="2024-05-28T07:49:45.946" v="372"/>
          <ac:spMkLst>
            <pc:docMk/>
            <pc:sldMk cId="1665778241" sldId="335"/>
            <ac:spMk id="2" creationId="{44F55C3A-DD3E-46B7-965E-C6CFDD7C9964}"/>
          </ac:spMkLst>
        </pc:spChg>
        <pc:spChg chg="mod">
          <ac:chgData name="yannick liekens" userId="72a266dfbeadb4a3" providerId="LiveId" clId="{08FD22FA-F079-4177-9F2A-72ABF30B406A}" dt="2024-05-28T07:49:45.946" v="372"/>
          <ac:spMkLst>
            <pc:docMk/>
            <pc:sldMk cId="1665778241" sldId="335"/>
            <ac:spMk id="3" creationId="{F1EDDD3F-1E23-46C8-BEC0-C84BB5925A46}"/>
          </ac:spMkLst>
        </pc:spChg>
      </pc:sldChg>
      <pc:sldChg chg="modSp">
        <pc:chgData name="yannick liekens" userId="72a266dfbeadb4a3" providerId="LiveId" clId="{08FD22FA-F079-4177-9F2A-72ABF30B406A}" dt="2024-05-28T07:49:45.946" v="372"/>
        <pc:sldMkLst>
          <pc:docMk/>
          <pc:sldMk cId="1448446666" sldId="336"/>
        </pc:sldMkLst>
        <pc:spChg chg="mod">
          <ac:chgData name="yannick liekens" userId="72a266dfbeadb4a3" providerId="LiveId" clId="{08FD22FA-F079-4177-9F2A-72ABF30B406A}" dt="2024-05-28T07:49:45.946" v="372"/>
          <ac:spMkLst>
            <pc:docMk/>
            <pc:sldMk cId="1448446666" sldId="336"/>
            <ac:spMk id="2" creationId="{7F537BE6-3878-4394-9734-01CC35A8EE37}"/>
          </ac:spMkLst>
        </pc:spChg>
      </pc:sldChg>
      <pc:sldChg chg="modSp">
        <pc:chgData name="yannick liekens" userId="72a266dfbeadb4a3" providerId="LiveId" clId="{08FD22FA-F079-4177-9F2A-72ABF30B406A}" dt="2024-05-28T07:49:45.946" v="372"/>
        <pc:sldMkLst>
          <pc:docMk/>
          <pc:sldMk cId="3812220851" sldId="337"/>
        </pc:sldMkLst>
        <pc:spChg chg="mod">
          <ac:chgData name="yannick liekens" userId="72a266dfbeadb4a3" providerId="LiveId" clId="{08FD22FA-F079-4177-9F2A-72ABF30B406A}" dt="2024-05-28T07:49:45.946" v="372"/>
          <ac:spMkLst>
            <pc:docMk/>
            <pc:sldMk cId="3812220851" sldId="337"/>
            <ac:spMk id="2" creationId="{02E4EA43-8DF1-43EE-850C-FEDAB173F589}"/>
          </ac:spMkLst>
        </pc:spChg>
      </pc:sldChg>
      <pc:sldChg chg="modSp">
        <pc:chgData name="yannick liekens" userId="72a266dfbeadb4a3" providerId="LiveId" clId="{08FD22FA-F079-4177-9F2A-72ABF30B406A}" dt="2024-05-28T07:49:45.946" v="372"/>
        <pc:sldMkLst>
          <pc:docMk/>
          <pc:sldMk cId="14682019" sldId="338"/>
        </pc:sldMkLst>
        <pc:spChg chg="mod">
          <ac:chgData name="yannick liekens" userId="72a266dfbeadb4a3" providerId="LiveId" clId="{08FD22FA-F079-4177-9F2A-72ABF30B406A}" dt="2024-05-28T07:49:45.946" v="372"/>
          <ac:spMkLst>
            <pc:docMk/>
            <pc:sldMk cId="14682019" sldId="338"/>
            <ac:spMk id="2" creationId="{12AA9021-13C5-44DC-AEB6-99CDEEE61115}"/>
          </ac:spMkLst>
        </pc:spChg>
      </pc:sldChg>
      <pc:sldChg chg="modSp">
        <pc:chgData name="yannick liekens" userId="72a266dfbeadb4a3" providerId="LiveId" clId="{08FD22FA-F079-4177-9F2A-72ABF30B406A}" dt="2024-05-28T07:49:45.946" v="372"/>
        <pc:sldMkLst>
          <pc:docMk/>
          <pc:sldMk cId="4015298970" sldId="340"/>
        </pc:sldMkLst>
        <pc:spChg chg="mod">
          <ac:chgData name="yannick liekens" userId="72a266dfbeadb4a3" providerId="LiveId" clId="{08FD22FA-F079-4177-9F2A-72ABF30B406A}" dt="2024-05-28T07:49:45.946" v="372"/>
          <ac:spMkLst>
            <pc:docMk/>
            <pc:sldMk cId="4015298970" sldId="340"/>
            <ac:spMk id="3" creationId="{2349E17A-D409-4C51-ADB4-18ED5A6161F7}"/>
          </ac:spMkLst>
        </pc:spChg>
      </pc:sldChg>
      <pc:sldChg chg="modSp">
        <pc:chgData name="yannick liekens" userId="72a266dfbeadb4a3" providerId="LiveId" clId="{08FD22FA-F079-4177-9F2A-72ABF30B406A}" dt="2024-05-28T07:49:45.946" v="372"/>
        <pc:sldMkLst>
          <pc:docMk/>
          <pc:sldMk cId="175621883" sldId="341"/>
        </pc:sldMkLst>
        <pc:spChg chg="mod">
          <ac:chgData name="yannick liekens" userId="72a266dfbeadb4a3" providerId="LiveId" clId="{08FD22FA-F079-4177-9F2A-72ABF30B406A}" dt="2024-05-28T07:49:45.946" v="372"/>
          <ac:spMkLst>
            <pc:docMk/>
            <pc:sldMk cId="175621883" sldId="341"/>
            <ac:spMk id="2" creationId="{6C3EC32C-E3BB-44DC-A781-80F0BA6DEF3C}"/>
          </ac:spMkLst>
        </pc:spChg>
        <pc:spChg chg="mod">
          <ac:chgData name="yannick liekens" userId="72a266dfbeadb4a3" providerId="LiveId" clId="{08FD22FA-F079-4177-9F2A-72ABF30B406A}" dt="2024-05-28T07:49:45.946" v="372"/>
          <ac:spMkLst>
            <pc:docMk/>
            <pc:sldMk cId="175621883" sldId="341"/>
            <ac:spMk id="12" creationId="{93C07FD3-14B0-B9C5-F374-86907EF96CFD}"/>
          </ac:spMkLst>
        </pc:spChg>
        <pc:spChg chg="mod">
          <ac:chgData name="yannick liekens" userId="72a266dfbeadb4a3" providerId="LiveId" clId="{08FD22FA-F079-4177-9F2A-72ABF30B406A}" dt="2024-05-28T07:49:45.946" v="372"/>
          <ac:spMkLst>
            <pc:docMk/>
            <pc:sldMk cId="175621883" sldId="341"/>
            <ac:spMk id="14" creationId="{671906AB-2EF5-B9B7-4358-CC97097FEEC6}"/>
          </ac:spMkLst>
        </pc:spChg>
      </pc:sldChg>
      <pc:sldChg chg="modSp">
        <pc:chgData name="yannick liekens" userId="72a266dfbeadb4a3" providerId="LiveId" clId="{08FD22FA-F079-4177-9F2A-72ABF30B406A}" dt="2024-05-28T07:49:45.946" v="372"/>
        <pc:sldMkLst>
          <pc:docMk/>
          <pc:sldMk cId="1384981679" sldId="342"/>
        </pc:sldMkLst>
        <pc:spChg chg="mod">
          <ac:chgData name="yannick liekens" userId="72a266dfbeadb4a3" providerId="LiveId" clId="{08FD22FA-F079-4177-9F2A-72ABF30B406A}" dt="2024-05-28T07:49:45.946" v="372"/>
          <ac:spMkLst>
            <pc:docMk/>
            <pc:sldMk cId="1384981679" sldId="342"/>
            <ac:spMk id="2" creationId="{6C3EC32C-E3BB-44DC-A781-80F0BA6DEF3C}"/>
          </ac:spMkLst>
        </pc:spChg>
      </pc:sldChg>
      <pc:sldChg chg="modSp">
        <pc:chgData name="yannick liekens" userId="72a266dfbeadb4a3" providerId="LiveId" clId="{08FD22FA-F079-4177-9F2A-72ABF30B406A}" dt="2024-05-28T07:49:45.946" v="372"/>
        <pc:sldMkLst>
          <pc:docMk/>
          <pc:sldMk cId="3133723549" sldId="343"/>
        </pc:sldMkLst>
        <pc:spChg chg="mod">
          <ac:chgData name="yannick liekens" userId="72a266dfbeadb4a3" providerId="LiveId" clId="{08FD22FA-F079-4177-9F2A-72ABF30B406A}" dt="2024-05-28T07:49:45.946" v="372"/>
          <ac:spMkLst>
            <pc:docMk/>
            <pc:sldMk cId="3133723549" sldId="343"/>
            <ac:spMk id="2" creationId="{6C3EC32C-E3BB-44DC-A781-80F0BA6DEF3C}"/>
          </ac:spMkLst>
        </pc:spChg>
      </pc:sldChg>
      <pc:sldChg chg="modSp">
        <pc:chgData name="yannick liekens" userId="72a266dfbeadb4a3" providerId="LiveId" clId="{08FD22FA-F079-4177-9F2A-72ABF30B406A}" dt="2024-05-28T07:49:45.946" v="372"/>
        <pc:sldMkLst>
          <pc:docMk/>
          <pc:sldMk cId="3245614084" sldId="344"/>
        </pc:sldMkLst>
        <pc:spChg chg="mod">
          <ac:chgData name="yannick liekens" userId="72a266dfbeadb4a3" providerId="LiveId" clId="{08FD22FA-F079-4177-9F2A-72ABF30B406A}" dt="2024-05-28T07:49:45.946" v="372"/>
          <ac:spMkLst>
            <pc:docMk/>
            <pc:sldMk cId="3245614084" sldId="344"/>
            <ac:spMk id="2" creationId="{6C3EC32C-E3BB-44DC-A781-80F0BA6DEF3C}"/>
          </ac:spMkLst>
        </pc:spChg>
      </pc:sldChg>
      <pc:sldChg chg="modSp">
        <pc:chgData name="yannick liekens" userId="72a266dfbeadb4a3" providerId="LiveId" clId="{08FD22FA-F079-4177-9F2A-72ABF30B406A}" dt="2024-05-28T07:49:45.946" v="372"/>
        <pc:sldMkLst>
          <pc:docMk/>
          <pc:sldMk cId="594594842" sldId="345"/>
        </pc:sldMkLst>
        <pc:spChg chg="mod">
          <ac:chgData name="yannick liekens" userId="72a266dfbeadb4a3" providerId="LiveId" clId="{08FD22FA-F079-4177-9F2A-72ABF30B406A}" dt="2024-05-28T07:49:45.946" v="372"/>
          <ac:spMkLst>
            <pc:docMk/>
            <pc:sldMk cId="594594842" sldId="345"/>
            <ac:spMk id="2" creationId="{DD3BC111-CA34-43EC-A978-549905C31F97}"/>
          </ac:spMkLst>
        </pc:spChg>
        <pc:spChg chg="mod">
          <ac:chgData name="yannick liekens" userId="72a266dfbeadb4a3" providerId="LiveId" clId="{08FD22FA-F079-4177-9F2A-72ABF30B406A}" dt="2024-05-28T07:49:45.946" v="372"/>
          <ac:spMkLst>
            <pc:docMk/>
            <pc:sldMk cId="594594842" sldId="345"/>
            <ac:spMk id="3" creationId="{AF2B20F0-B255-4C53-A977-FF70F7E9FCA0}"/>
          </ac:spMkLst>
        </pc:spChg>
      </pc:sldChg>
      <pc:sldChg chg="modSp">
        <pc:chgData name="yannick liekens" userId="72a266dfbeadb4a3" providerId="LiveId" clId="{08FD22FA-F079-4177-9F2A-72ABF30B406A}" dt="2024-05-28T07:49:45.946" v="372"/>
        <pc:sldMkLst>
          <pc:docMk/>
          <pc:sldMk cId="1046055343" sldId="346"/>
        </pc:sldMkLst>
        <pc:spChg chg="mod">
          <ac:chgData name="yannick liekens" userId="72a266dfbeadb4a3" providerId="LiveId" clId="{08FD22FA-F079-4177-9F2A-72ABF30B406A}" dt="2024-05-28T07:49:45.946" v="372"/>
          <ac:spMkLst>
            <pc:docMk/>
            <pc:sldMk cId="1046055343" sldId="346"/>
            <ac:spMk id="2" creationId="{48451996-2A65-4342-AEA0-5987642CEA01}"/>
          </ac:spMkLst>
        </pc:spChg>
        <pc:spChg chg="mod">
          <ac:chgData name="yannick liekens" userId="72a266dfbeadb4a3" providerId="LiveId" clId="{08FD22FA-F079-4177-9F2A-72ABF30B406A}" dt="2024-05-28T07:49:45.946" v="372"/>
          <ac:spMkLst>
            <pc:docMk/>
            <pc:sldMk cId="1046055343" sldId="346"/>
            <ac:spMk id="3" creationId="{C9D45E01-6EC9-4C35-95FE-C8DE8E5418DB}"/>
          </ac:spMkLst>
        </pc:spChg>
      </pc:sldChg>
      <pc:sldChg chg="modSp">
        <pc:chgData name="yannick liekens" userId="72a266dfbeadb4a3" providerId="LiveId" clId="{08FD22FA-F079-4177-9F2A-72ABF30B406A}" dt="2024-05-28T07:49:45.946" v="372"/>
        <pc:sldMkLst>
          <pc:docMk/>
          <pc:sldMk cId="4072922763" sldId="347"/>
        </pc:sldMkLst>
        <pc:spChg chg="mod">
          <ac:chgData name="yannick liekens" userId="72a266dfbeadb4a3" providerId="LiveId" clId="{08FD22FA-F079-4177-9F2A-72ABF30B406A}" dt="2024-05-28T07:49:45.946" v="372"/>
          <ac:spMkLst>
            <pc:docMk/>
            <pc:sldMk cId="4072922763" sldId="347"/>
            <ac:spMk id="2" creationId="{6C3EC32C-E3BB-44DC-A781-80F0BA6DEF3C}"/>
          </ac:spMkLst>
        </pc:spChg>
        <pc:spChg chg="mod">
          <ac:chgData name="yannick liekens" userId="72a266dfbeadb4a3" providerId="LiveId" clId="{08FD22FA-F079-4177-9F2A-72ABF30B406A}" dt="2024-05-28T07:49:45.946" v="372"/>
          <ac:spMkLst>
            <pc:docMk/>
            <pc:sldMk cId="4072922763" sldId="347"/>
            <ac:spMk id="4" creationId="{9ED0E2EF-6F7B-4204-BEBA-2B311BAE6088}"/>
          </ac:spMkLst>
        </pc:spChg>
      </pc:sldChg>
      <pc:sldChg chg="modSp mod">
        <pc:chgData name="yannick liekens" userId="72a266dfbeadb4a3" providerId="LiveId" clId="{08FD22FA-F079-4177-9F2A-72ABF30B406A}" dt="2024-05-28T07:49:45.946" v="372"/>
        <pc:sldMkLst>
          <pc:docMk/>
          <pc:sldMk cId="2495400110" sldId="348"/>
        </pc:sldMkLst>
        <pc:spChg chg="mod">
          <ac:chgData name="yannick liekens" userId="72a266dfbeadb4a3" providerId="LiveId" clId="{08FD22FA-F079-4177-9F2A-72ABF30B406A}" dt="2024-05-28T07:49:45.946" v="372"/>
          <ac:spMkLst>
            <pc:docMk/>
            <pc:sldMk cId="2495400110" sldId="348"/>
            <ac:spMk id="2" creationId="{20CCC22D-E693-46AF-93EF-72A8F3749A1E}"/>
          </ac:spMkLst>
        </pc:spChg>
        <pc:spChg chg="mod">
          <ac:chgData name="yannick liekens" userId="72a266dfbeadb4a3" providerId="LiveId" clId="{08FD22FA-F079-4177-9F2A-72ABF30B406A}" dt="2024-05-28T07:49:45.946" v="372"/>
          <ac:spMkLst>
            <pc:docMk/>
            <pc:sldMk cId="2495400110" sldId="348"/>
            <ac:spMk id="3" creationId="{6044F40A-8246-4D00-97D0-E93C3C98CFDF}"/>
          </ac:spMkLst>
        </pc:spChg>
      </pc:sldChg>
      <pc:sldChg chg="modSp">
        <pc:chgData name="yannick liekens" userId="72a266dfbeadb4a3" providerId="LiveId" clId="{08FD22FA-F079-4177-9F2A-72ABF30B406A}" dt="2024-05-28T07:49:45.946" v="372"/>
        <pc:sldMkLst>
          <pc:docMk/>
          <pc:sldMk cId="2209385414" sldId="349"/>
        </pc:sldMkLst>
        <pc:spChg chg="mod">
          <ac:chgData name="yannick liekens" userId="72a266dfbeadb4a3" providerId="LiveId" clId="{08FD22FA-F079-4177-9F2A-72ABF30B406A}" dt="2024-05-28T07:49:45.946" v="372"/>
          <ac:spMkLst>
            <pc:docMk/>
            <pc:sldMk cId="2209385414" sldId="349"/>
            <ac:spMk id="2" creationId="{936ECBD8-19EA-42AA-A836-A00C0CBA08CC}"/>
          </ac:spMkLst>
        </pc:spChg>
        <pc:spChg chg="mod">
          <ac:chgData name="yannick liekens" userId="72a266dfbeadb4a3" providerId="LiveId" clId="{08FD22FA-F079-4177-9F2A-72ABF30B406A}" dt="2024-05-28T07:49:45.946" v="372"/>
          <ac:spMkLst>
            <pc:docMk/>
            <pc:sldMk cId="2209385414" sldId="349"/>
            <ac:spMk id="3" creationId="{2616C23E-C77C-4B06-BDE6-DCC22D47BEDB}"/>
          </ac:spMkLst>
        </pc:spChg>
      </pc:sldChg>
      <pc:sldChg chg="modSp">
        <pc:chgData name="yannick liekens" userId="72a266dfbeadb4a3" providerId="LiveId" clId="{08FD22FA-F079-4177-9F2A-72ABF30B406A}" dt="2024-05-28T07:49:45.946" v="372"/>
        <pc:sldMkLst>
          <pc:docMk/>
          <pc:sldMk cId="3989037617" sldId="350"/>
        </pc:sldMkLst>
        <pc:spChg chg="mod">
          <ac:chgData name="yannick liekens" userId="72a266dfbeadb4a3" providerId="LiveId" clId="{08FD22FA-F079-4177-9F2A-72ABF30B406A}" dt="2024-05-28T07:49:45.946" v="372"/>
          <ac:spMkLst>
            <pc:docMk/>
            <pc:sldMk cId="3989037617" sldId="350"/>
            <ac:spMk id="2" creationId="{6AC8AE6D-B0D9-4A97-A411-B53F89CC7054}"/>
          </ac:spMkLst>
        </pc:spChg>
      </pc:sldChg>
      <pc:sldChg chg="modSp">
        <pc:chgData name="yannick liekens" userId="72a266dfbeadb4a3" providerId="LiveId" clId="{08FD22FA-F079-4177-9F2A-72ABF30B406A}" dt="2024-05-28T07:49:45.946" v="372"/>
        <pc:sldMkLst>
          <pc:docMk/>
          <pc:sldMk cId="1909627388" sldId="351"/>
        </pc:sldMkLst>
        <pc:spChg chg="mod">
          <ac:chgData name="yannick liekens" userId="72a266dfbeadb4a3" providerId="LiveId" clId="{08FD22FA-F079-4177-9F2A-72ABF30B406A}" dt="2024-05-28T07:49:45.946" v="372"/>
          <ac:spMkLst>
            <pc:docMk/>
            <pc:sldMk cId="1909627388" sldId="351"/>
            <ac:spMk id="2" creationId="{147CEE69-3CE8-46BC-B2F7-FFF11C2719A8}"/>
          </ac:spMkLst>
        </pc:spChg>
      </pc:sldChg>
      <pc:sldChg chg="modSp mod">
        <pc:chgData name="yannick liekens" userId="72a266dfbeadb4a3" providerId="LiveId" clId="{08FD22FA-F079-4177-9F2A-72ABF30B406A}" dt="2024-05-28T09:14:07.833" v="816" actId="1076"/>
        <pc:sldMkLst>
          <pc:docMk/>
          <pc:sldMk cId="1166529950" sldId="352"/>
        </pc:sldMkLst>
        <pc:spChg chg="mod">
          <ac:chgData name="yannick liekens" userId="72a266dfbeadb4a3" providerId="LiveId" clId="{08FD22FA-F079-4177-9F2A-72ABF30B406A}" dt="2024-05-28T07:49:45.946" v="372"/>
          <ac:spMkLst>
            <pc:docMk/>
            <pc:sldMk cId="1166529950" sldId="352"/>
            <ac:spMk id="2" creationId="{CD549D68-CF2D-4F04-837D-A451DCDEF248}"/>
          </ac:spMkLst>
        </pc:spChg>
        <pc:spChg chg="mod">
          <ac:chgData name="yannick liekens" userId="72a266dfbeadb4a3" providerId="LiveId" clId="{08FD22FA-F079-4177-9F2A-72ABF30B406A}" dt="2024-05-28T07:49:45.946" v="372"/>
          <ac:spMkLst>
            <pc:docMk/>
            <pc:sldMk cId="1166529950" sldId="352"/>
            <ac:spMk id="3" creationId="{9705D86F-5215-4FAF-B94F-E86D49856AD4}"/>
          </ac:spMkLst>
        </pc:spChg>
        <pc:picChg chg="mod">
          <ac:chgData name="yannick liekens" userId="72a266dfbeadb4a3" providerId="LiveId" clId="{08FD22FA-F079-4177-9F2A-72ABF30B406A}" dt="2024-05-28T09:14:07.833" v="816" actId="1076"/>
          <ac:picMkLst>
            <pc:docMk/>
            <pc:sldMk cId="1166529950" sldId="352"/>
            <ac:picMk id="5" creationId="{1CC88BBE-6FB9-4D84-8D91-5B6762CD225E}"/>
          </ac:picMkLst>
        </pc:picChg>
      </pc:sldChg>
      <pc:sldChg chg="modSp">
        <pc:chgData name="yannick liekens" userId="72a266dfbeadb4a3" providerId="LiveId" clId="{08FD22FA-F079-4177-9F2A-72ABF30B406A}" dt="2024-05-28T07:49:45.946" v="372"/>
        <pc:sldMkLst>
          <pc:docMk/>
          <pc:sldMk cId="1422441236" sldId="353"/>
        </pc:sldMkLst>
        <pc:spChg chg="mod">
          <ac:chgData name="yannick liekens" userId="72a266dfbeadb4a3" providerId="LiveId" clId="{08FD22FA-F079-4177-9F2A-72ABF30B406A}" dt="2024-05-28T07:49:45.946" v="372"/>
          <ac:spMkLst>
            <pc:docMk/>
            <pc:sldMk cId="1422441236" sldId="353"/>
            <ac:spMk id="2" creationId="{955D5B7C-2B9B-4F0F-87F1-CFB1E477D002}"/>
          </ac:spMkLst>
        </pc:spChg>
        <pc:spChg chg="mod">
          <ac:chgData name="yannick liekens" userId="72a266dfbeadb4a3" providerId="LiveId" clId="{08FD22FA-F079-4177-9F2A-72ABF30B406A}" dt="2024-05-28T07:49:45.946" v="372"/>
          <ac:spMkLst>
            <pc:docMk/>
            <pc:sldMk cId="1422441236" sldId="353"/>
            <ac:spMk id="3" creationId="{8C81993C-0AE4-4767-BE20-B1D37B95F9E7}"/>
          </ac:spMkLst>
        </pc:spChg>
      </pc:sldChg>
      <pc:sldChg chg="modSp">
        <pc:chgData name="yannick liekens" userId="72a266dfbeadb4a3" providerId="LiveId" clId="{08FD22FA-F079-4177-9F2A-72ABF30B406A}" dt="2024-05-28T07:49:45.946" v="372"/>
        <pc:sldMkLst>
          <pc:docMk/>
          <pc:sldMk cId="3285537443" sldId="354"/>
        </pc:sldMkLst>
        <pc:spChg chg="mod">
          <ac:chgData name="yannick liekens" userId="72a266dfbeadb4a3" providerId="LiveId" clId="{08FD22FA-F079-4177-9F2A-72ABF30B406A}" dt="2024-05-28T07:49:45.946" v="372"/>
          <ac:spMkLst>
            <pc:docMk/>
            <pc:sldMk cId="3285537443" sldId="354"/>
            <ac:spMk id="4103" creationId="{059DA9C8-6516-F334-430D-256719913F65}"/>
          </ac:spMkLst>
        </pc:spChg>
      </pc:sldChg>
      <pc:sldChg chg="modSp">
        <pc:chgData name="yannick liekens" userId="72a266dfbeadb4a3" providerId="LiveId" clId="{08FD22FA-F079-4177-9F2A-72ABF30B406A}" dt="2024-05-28T07:49:45.946" v="372"/>
        <pc:sldMkLst>
          <pc:docMk/>
          <pc:sldMk cId="1387827090" sldId="355"/>
        </pc:sldMkLst>
        <pc:spChg chg="mod">
          <ac:chgData name="yannick liekens" userId="72a266dfbeadb4a3" providerId="LiveId" clId="{08FD22FA-F079-4177-9F2A-72ABF30B406A}" dt="2024-05-28T07:49:45.946" v="372"/>
          <ac:spMkLst>
            <pc:docMk/>
            <pc:sldMk cId="1387827090" sldId="355"/>
            <ac:spMk id="2" creationId="{3FE184EA-C8C5-408E-8804-901776E2B156}"/>
          </ac:spMkLst>
        </pc:spChg>
        <pc:spChg chg="mod">
          <ac:chgData name="yannick liekens" userId="72a266dfbeadb4a3" providerId="LiveId" clId="{08FD22FA-F079-4177-9F2A-72ABF30B406A}" dt="2024-05-28T07:49:45.946" v="372"/>
          <ac:spMkLst>
            <pc:docMk/>
            <pc:sldMk cId="1387827090" sldId="355"/>
            <ac:spMk id="3" creationId="{47610438-E37E-413E-ABF6-15FB6AA24CF3}"/>
          </ac:spMkLst>
        </pc:spChg>
      </pc:sldChg>
      <pc:sldChg chg="modSp">
        <pc:chgData name="yannick liekens" userId="72a266dfbeadb4a3" providerId="LiveId" clId="{08FD22FA-F079-4177-9F2A-72ABF30B406A}" dt="2024-05-28T07:49:45.946" v="372"/>
        <pc:sldMkLst>
          <pc:docMk/>
          <pc:sldMk cId="2654244313" sldId="356"/>
        </pc:sldMkLst>
        <pc:spChg chg="mod">
          <ac:chgData name="yannick liekens" userId="72a266dfbeadb4a3" providerId="LiveId" clId="{08FD22FA-F079-4177-9F2A-72ABF30B406A}" dt="2024-05-28T07:49:45.946" v="372"/>
          <ac:spMkLst>
            <pc:docMk/>
            <pc:sldMk cId="2654244313" sldId="356"/>
            <ac:spMk id="2" creationId="{A192F736-3EFC-45A2-B016-66EB5ABEDBA8}"/>
          </ac:spMkLst>
        </pc:spChg>
        <pc:picChg chg="mod">
          <ac:chgData name="yannick liekens" userId="72a266dfbeadb4a3" providerId="LiveId" clId="{08FD22FA-F079-4177-9F2A-72ABF30B406A}" dt="2024-05-28T07:49:45.946" v="372"/>
          <ac:picMkLst>
            <pc:docMk/>
            <pc:sldMk cId="2654244313" sldId="356"/>
            <ac:picMk id="5" creationId="{7BDEA827-BDA7-4262-8674-A470D9C545D8}"/>
          </ac:picMkLst>
        </pc:picChg>
      </pc:sldChg>
      <pc:sldChg chg="modSp">
        <pc:chgData name="yannick liekens" userId="72a266dfbeadb4a3" providerId="LiveId" clId="{08FD22FA-F079-4177-9F2A-72ABF30B406A}" dt="2024-05-28T07:49:45.946" v="372"/>
        <pc:sldMkLst>
          <pc:docMk/>
          <pc:sldMk cId="920479919" sldId="357"/>
        </pc:sldMkLst>
        <pc:spChg chg="mod">
          <ac:chgData name="yannick liekens" userId="72a266dfbeadb4a3" providerId="LiveId" clId="{08FD22FA-F079-4177-9F2A-72ABF30B406A}" dt="2024-05-28T07:49:45.946" v="372"/>
          <ac:spMkLst>
            <pc:docMk/>
            <pc:sldMk cId="920479919" sldId="357"/>
            <ac:spMk id="10" creationId="{2EF8EBDF-70ED-BC19-3855-19A8A28E424E}"/>
          </ac:spMkLst>
        </pc:spChg>
      </pc:sldChg>
      <pc:sldChg chg="modSp">
        <pc:chgData name="yannick liekens" userId="72a266dfbeadb4a3" providerId="LiveId" clId="{08FD22FA-F079-4177-9F2A-72ABF30B406A}" dt="2024-05-28T07:49:45.946" v="372"/>
        <pc:sldMkLst>
          <pc:docMk/>
          <pc:sldMk cId="870030331" sldId="358"/>
        </pc:sldMkLst>
        <pc:spChg chg="mod">
          <ac:chgData name="yannick liekens" userId="72a266dfbeadb4a3" providerId="LiveId" clId="{08FD22FA-F079-4177-9F2A-72ABF30B406A}" dt="2024-05-28T07:49:45.946" v="372"/>
          <ac:spMkLst>
            <pc:docMk/>
            <pc:sldMk cId="870030331" sldId="358"/>
            <ac:spMk id="4" creationId="{5F52E977-C1A1-491C-93D7-289E556A058C}"/>
          </ac:spMkLst>
        </pc:spChg>
      </pc:sldChg>
      <pc:sldChg chg="modSp">
        <pc:chgData name="yannick liekens" userId="72a266dfbeadb4a3" providerId="LiveId" clId="{08FD22FA-F079-4177-9F2A-72ABF30B406A}" dt="2024-05-28T07:49:45.946" v="372"/>
        <pc:sldMkLst>
          <pc:docMk/>
          <pc:sldMk cId="1277112172" sldId="359"/>
        </pc:sldMkLst>
        <pc:spChg chg="mod">
          <ac:chgData name="yannick liekens" userId="72a266dfbeadb4a3" providerId="LiveId" clId="{08FD22FA-F079-4177-9F2A-72ABF30B406A}" dt="2024-05-28T07:49:45.946" v="372"/>
          <ac:spMkLst>
            <pc:docMk/>
            <pc:sldMk cId="1277112172" sldId="359"/>
            <ac:spMk id="4" creationId="{5F52E977-C1A1-491C-93D7-289E556A058C}"/>
          </ac:spMkLst>
        </pc:spChg>
      </pc:sldChg>
      <pc:sldChg chg="modSp mod">
        <pc:chgData name="yannick liekens" userId="72a266dfbeadb4a3" providerId="LiveId" clId="{08FD22FA-F079-4177-9F2A-72ABF30B406A}" dt="2024-06-05T18:00:27.113" v="4986" actId="5793"/>
        <pc:sldMkLst>
          <pc:docMk/>
          <pc:sldMk cId="454397159" sldId="360"/>
        </pc:sldMkLst>
        <pc:spChg chg="mod">
          <ac:chgData name="yannick liekens" userId="72a266dfbeadb4a3" providerId="LiveId" clId="{08FD22FA-F079-4177-9F2A-72ABF30B406A}" dt="2024-06-05T18:00:10.742" v="4983" actId="20577"/>
          <ac:spMkLst>
            <pc:docMk/>
            <pc:sldMk cId="454397159" sldId="360"/>
            <ac:spMk id="2" creationId="{3FE184EA-C8C5-408E-8804-901776E2B156}"/>
          </ac:spMkLst>
        </pc:spChg>
        <pc:spChg chg="mod">
          <ac:chgData name="yannick liekens" userId="72a266dfbeadb4a3" providerId="LiveId" clId="{08FD22FA-F079-4177-9F2A-72ABF30B406A}" dt="2024-06-05T18:00:27.113" v="4986" actId="5793"/>
          <ac:spMkLst>
            <pc:docMk/>
            <pc:sldMk cId="454397159" sldId="360"/>
            <ac:spMk id="3" creationId="{47610438-E37E-413E-ABF6-15FB6AA24CF3}"/>
          </ac:spMkLst>
        </pc:spChg>
      </pc:sldChg>
      <pc:sldChg chg="modSp mod">
        <pc:chgData name="yannick liekens" userId="72a266dfbeadb4a3" providerId="LiveId" clId="{08FD22FA-F079-4177-9F2A-72ABF30B406A}" dt="2024-05-28T12:45:10.878" v="902" actId="20577"/>
        <pc:sldMkLst>
          <pc:docMk/>
          <pc:sldMk cId="128590980" sldId="361"/>
        </pc:sldMkLst>
        <pc:spChg chg="mod">
          <ac:chgData name="yannick liekens" userId="72a266dfbeadb4a3" providerId="LiveId" clId="{08FD22FA-F079-4177-9F2A-72ABF30B406A}" dt="2024-05-28T07:49:45.946" v="372"/>
          <ac:spMkLst>
            <pc:docMk/>
            <pc:sldMk cId="128590980" sldId="361"/>
            <ac:spMk id="2" creationId="{0A65D7E7-B5C4-4F04-8575-857F11F9BBB6}"/>
          </ac:spMkLst>
        </pc:spChg>
        <pc:spChg chg="mod">
          <ac:chgData name="yannick liekens" userId="72a266dfbeadb4a3" providerId="LiveId" clId="{08FD22FA-F079-4177-9F2A-72ABF30B406A}" dt="2024-05-28T12:45:10.878" v="902" actId="20577"/>
          <ac:spMkLst>
            <pc:docMk/>
            <pc:sldMk cId="128590980" sldId="361"/>
            <ac:spMk id="3" creationId="{82BA0CDC-7913-4A41-8EF4-30F96D30CE67}"/>
          </ac:spMkLst>
        </pc:spChg>
      </pc:sldChg>
      <pc:sldChg chg="modSp">
        <pc:chgData name="yannick liekens" userId="72a266dfbeadb4a3" providerId="LiveId" clId="{08FD22FA-F079-4177-9F2A-72ABF30B406A}" dt="2024-05-28T07:49:45.946" v="372"/>
        <pc:sldMkLst>
          <pc:docMk/>
          <pc:sldMk cId="431503941" sldId="362"/>
        </pc:sldMkLst>
        <pc:spChg chg="mod">
          <ac:chgData name="yannick liekens" userId="72a266dfbeadb4a3" providerId="LiveId" clId="{08FD22FA-F079-4177-9F2A-72ABF30B406A}" dt="2024-05-28T07:49:45.946" v="372"/>
          <ac:spMkLst>
            <pc:docMk/>
            <pc:sldMk cId="431503941" sldId="362"/>
            <ac:spMk id="10" creationId="{E9AA35D3-FA01-1CAB-16E3-2C14981B9911}"/>
          </ac:spMkLst>
        </pc:spChg>
      </pc:sldChg>
      <pc:sldChg chg="modSp">
        <pc:chgData name="yannick liekens" userId="72a266dfbeadb4a3" providerId="LiveId" clId="{08FD22FA-F079-4177-9F2A-72ABF30B406A}" dt="2024-05-28T07:49:45.946" v="372"/>
        <pc:sldMkLst>
          <pc:docMk/>
          <pc:sldMk cId="1254610016" sldId="364"/>
        </pc:sldMkLst>
        <pc:spChg chg="mod">
          <ac:chgData name="yannick liekens" userId="72a266dfbeadb4a3" providerId="LiveId" clId="{08FD22FA-F079-4177-9F2A-72ABF30B406A}" dt="2024-05-28T07:49:45.946" v="372"/>
          <ac:spMkLst>
            <pc:docMk/>
            <pc:sldMk cId="1254610016" sldId="364"/>
            <ac:spMk id="2" creationId="{8AEC840B-1F2B-45A6-883B-66D03AE1444A}"/>
          </ac:spMkLst>
        </pc:spChg>
      </pc:sldChg>
      <pc:sldChg chg="modSp">
        <pc:chgData name="yannick liekens" userId="72a266dfbeadb4a3" providerId="LiveId" clId="{08FD22FA-F079-4177-9F2A-72ABF30B406A}" dt="2024-05-28T07:49:45.946" v="372"/>
        <pc:sldMkLst>
          <pc:docMk/>
          <pc:sldMk cId="2815827639" sldId="365"/>
        </pc:sldMkLst>
        <pc:spChg chg="mod">
          <ac:chgData name="yannick liekens" userId="72a266dfbeadb4a3" providerId="LiveId" clId="{08FD22FA-F079-4177-9F2A-72ABF30B406A}" dt="2024-05-28T07:49:45.946" v="372"/>
          <ac:spMkLst>
            <pc:docMk/>
            <pc:sldMk cId="2815827639" sldId="365"/>
            <ac:spMk id="4" creationId="{5F52E977-C1A1-491C-93D7-289E556A058C}"/>
          </ac:spMkLst>
        </pc:spChg>
      </pc:sldChg>
      <pc:sldChg chg="modSp">
        <pc:chgData name="yannick liekens" userId="72a266dfbeadb4a3" providerId="LiveId" clId="{08FD22FA-F079-4177-9F2A-72ABF30B406A}" dt="2024-05-28T07:49:45.946" v="372"/>
        <pc:sldMkLst>
          <pc:docMk/>
          <pc:sldMk cId="1882274919" sldId="366"/>
        </pc:sldMkLst>
        <pc:spChg chg="mod">
          <ac:chgData name="yannick liekens" userId="72a266dfbeadb4a3" providerId="LiveId" clId="{08FD22FA-F079-4177-9F2A-72ABF30B406A}" dt="2024-05-28T07:49:45.946" v="372"/>
          <ac:spMkLst>
            <pc:docMk/>
            <pc:sldMk cId="1882274919" sldId="366"/>
            <ac:spMk id="3" creationId="{2349E17A-D409-4C51-ADB4-18ED5A6161F7}"/>
          </ac:spMkLst>
        </pc:spChg>
      </pc:sldChg>
      <pc:sldChg chg="delSp modSp mod">
        <pc:chgData name="yannick liekens" userId="72a266dfbeadb4a3" providerId="LiveId" clId="{08FD22FA-F079-4177-9F2A-72ABF30B406A}" dt="2024-05-28T07:49:45.946" v="372"/>
        <pc:sldMkLst>
          <pc:docMk/>
          <pc:sldMk cId="42889869" sldId="2147478092"/>
        </pc:sldMkLst>
        <pc:spChg chg="mod">
          <ac:chgData name="yannick liekens" userId="72a266dfbeadb4a3" providerId="LiveId" clId="{08FD22FA-F079-4177-9F2A-72ABF30B406A}" dt="2024-05-28T07:49:45.946" v="372"/>
          <ac:spMkLst>
            <pc:docMk/>
            <pc:sldMk cId="42889869" sldId="2147478092"/>
            <ac:spMk id="2" creationId="{97EC0EFF-C1B9-DB32-3B1C-A6414863E572}"/>
          </ac:spMkLst>
        </pc:spChg>
        <pc:picChg chg="del">
          <ac:chgData name="yannick liekens" userId="72a266dfbeadb4a3" providerId="LiveId" clId="{08FD22FA-F079-4177-9F2A-72ABF30B406A}" dt="2024-05-28T07:02:54.064" v="0" actId="478"/>
          <ac:picMkLst>
            <pc:docMk/>
            <pc:sldMk cId="42889869" sldId="2147478092"/>
            <ac:picMk id="3" creationId="{E8A4112F-044E-45FE-0C7C-BC66C146847D}"/>
          </ac:picMkLst>
        </pc:picChg>
      </pc:sldChg>
      <pc:sldChg chg="modSp">
        <pc:chgData name="yannick liekens" userId="72a266dfbeadb4a3" providerId="LiveId" clId="{08FD22FA-F079-4177-9F2A-72ABF30B406A}" dt="2024-05-28T07:49:45.946" v="372"/>
        <pc:sldMkLst>
          <pc:docMk/>
          <pc:sldMk cId="3753585622" sldId="2147478093"/>
        </pc:sldMkLst>
        <pc:spChg chg="mod">
          <ac:chgData name="yannick liekens" userId="72a266dfbeadb4a3" providerId="LiveId" clId="{08FD22FA-F079-4177-9F2A-72ABF30B406A}" dt="2024-05-28T07:49:45.946" v="372"/>
          <ac:spMkLst>
            <pc:docMk/>
            <pc:sldMk cId="3753585622" sldId="2147478093"/>
            <ac:spMk id="2" creationId="{E33C2E64-C572-CA27-735E-F6D36DC5002C}"/>
          </ac:spMkLst>
        </pc:spChg>
      </pc:sldChg>
      <pc:sldChg chg="modSp add mod">
        <pc:chgData name="yannick liekens" userId="72a266dfbeadb4a3" providerId="LiveId" clId="{08FD22FA-F079-4177-9F2A-72ABF30B406A}" dt="2024-05-28T07:49:45.946" v="372"/>
        <pc:sldMkLst>
          <pc:docMk/>
          <pc:sldMk cId="3092258269" sldId="2147478094"/>
        </pc:sldMkLst>
        <pc:spChg chg="mod">
          <ac:chgData name="yannick liekens" userId="72a266dfbeadb4a3" providerId="LiveId" clId="{08FD22FA-F079-4177-9F2A-72ABF30B406A}" dt="2024-05-28T07:49:45.946" v="372"/>
          <ac:spMkLst>
            <pc:docMk/>
            <pc:sldMk cId="3092258269" sldId="2147478094"/>
            <ac:spMk id="2" creationId="{93DE2161-FB2C-49F9-9AC4-66BEC7A9F628}"/>
          </ac:spMkLst>
        </pc:spChg>
        <pc:spChg chg="mod">
          <ac:chgData name="yannick liekens" userId="72a266dfbeadb4a3" providerId="LiveId" clId="{08FD22FA-F079-4177-9F2A-72ABF30B406A}" dt="2024-05-28T07:48:52.349" v="333" actId="27636"/>
          <ac:spMkLst>
            <pc:docMk/>
            <pc:sldMk cId="3092258269" sldId="2147478094"/>
            <ac:spMk id="3" creationId="{9451EB79-F12E-49FA-9060-F9910A498786}"/>
          </ac:spMkLst>
        </pc:spChg>
        <pc:spChg chg="mod">
          <ac:chgData name="yannick liekens" userId="72a266dfbeadb4a3" providerId="LiveId" clId="{08FD22FA-F079-4177-9F2A-72ABF30B406A}" dt="2024-05-28T07:49:45.946" v="372"/>
          <ac:spMkLst>
            <pc:docMk/>
            <pc:sldMk cId="3092258269" sldId="2147478094"/>
            <ac:spMk id="4" creationId="{B556D5E1-0401-4A4D-A696-7E87CD4489EA}"/>
          </ac:spMkLst>
        </pc:spChg>
      </pc:sldChg>
      <pc:sldChg chg="addSp delSp modSp add del mod setBg addAnim delAnim setClrOvrMap">
        <pc:chgData name="yannick liekens" userId="72a266dfbeadb4a3" providerId="LiveId" clId="{08FD22FA-F079-4177-9F2A-72ABF30B406A}" dt="2024-05-28T07:46:08.349" v="46" actId="47"/>
        <pc:sldMkLst>
          <pc:docMk/>
          <pc:sldMk cId="1058933337" sldId="2147478095"/>
        </pc:sldMkLst>
        <pc:spChg chg="mod">
          <ac:chgData name="yannick liekens" userId="72a266dfbeadb4a3" providerId="LiveId" clId="{08FD22FA-F079-4177-9F2A-72ABF30B406A}" dt="2024-05-28T07:45:39.005" v="41" actId="26606"/>
          <ac:spMkLst>
            <pc:docMk/>
            <pc:sldMk cId="1058933337" sldId="2147478095"/>
            <ac:spMk id="2" creationId="{00000000-0000-0000-0000-000000000000}"/>
          </ac:spMkLst>
        </pc:spChg>
        <pc:spChg chg="mod">
          <ac:chgData name="yannick liekens" userId="72a266dfbeadb4a3" providerId="LiveId" clId="{08FD22FA-F079-4177-9F2A-72ABF30B406A}" dt="2024-05-28T07:45:39.005" v="41" actId="26606"/>
          <ac:spMkLst>
            <pc:docMk/>
            <pc:sldMk cId="1058933337" sldId="2147478095"/>
            <ac:spMk id="5" creationId="{00000000-0000-0000-0000-000000000000}"/>
          </ac:spMkLst>
        </pc:spChg>
        <pc:spChg chg="add del">
          <ac:chgData name="yannick liekens" userId="72a266dfbeadb4a3" providerId="LiveId" clId="{08FD22FA-F079-4177-9F2A-72ABF30B406A}" dt="2024-05-28T07:45:35.071" v="32" actId="26606"/>
          <ac:spMkLst>
            <pc:docMk/>
            <pc:sldMk cId="1058933337" sldId="2147478095"/>
            <ac:spMk id="10" creationId="{577D6B2E-37A3-429E-A37C-F30ED6487282}"/>
          </ac:spMkLst>
        </pc:spChg>
        <pc:spChg chg="add del">
          <ac:chgData name="yannick liekens" userId="72a266dfbeadb4a3" providerId="LiveId" clId="{08FD22FA-F079-4177-9F2A-72ABF30B406A}" dt="2024-05-28T07:45:28.724" v="30" actId="26606"/>
          <ac:spMkLst>
            <pc:docMk/>
            <pc:sldMk cId="1058933337" sldId="2147478095"/>
            <ac:spMk id="11" creationId="{71B2258F-86CA-4D4D-8270-BC05FCDEBFB3}"/>
          </ac:spMkLst>
        </pc:spChg>
        <pc:spChg chg="add del">
          <ac:chgData name="yannick liekens" userId="72a266dfbeadb4a3" providerId="LiveId" clId="{08FD22FA-F079-4177-9F2A-72ABF30B406A}" dt="2024-05-28T07:45:35.071" v="32" actId="26606"/>
          <ac:spMkLst>
            <pc:docMk/>
            <pc:sldMk cId="1058933337" sldId="2147478095"/>
            <ac:spMk id="12" creationId="{5CEAD642-85CF-4750-8432-7C80C901F001}"/>
          </ac:spMkLst>
        </pc:spChg>
        <pc:spChg chg="add del">
          <ac:chgData name="yannick liekens" userId="72a266dfbeadb4a3" providerId="LiveId" clId="{08FD22FA-F079-4177-9F2A-72ABF30B406A}" dt="2024-05-28T07:45:35.071" v="32" actId="26606"/>
          <ac:spMkLst>
            <pc:docMk/>
            <pc:sldMk cId="1058933337" sldId="2147478095"/>
            <ac:spMk id="14" creationId="{FA33EEAE-15D5-4119-8C1E-89D943F911EF}"/>
          </ac:spMkLst>
        </pc:spChg>
        <pc:spChg chg="add del">
          <ac:chgData name="yannick liekens" userId="72a266dfbeadb4a3" providerId="LiveId" clId="{08FD22FA-F079-4177-9F2A-72ABF30B406A}" dt="2024-05-28T07:45:35.071" v="32" actId="26606"/>
          <ac:spMkLst>
            <pc:docMk/>
            <pc:sldMk cId="1058933337" sldId="2147478095"/>
            <ac:spMk id="16" creationId="{730D8B3B-9B80-4025-B934-26DC7D7CD231}"/>
          </ac:spMkLst>
        </pc:spChg>
        <pc:spChg chg="add del">
          <ac:chgData name="yannick liekens" userId="72a266dfbeadb4a3" providerId="LiveId" clId="{08FD22FA-F079-4177-9F2A-72ABF30B406A}" dt="2024-05-28T07:45:35.071" v="32" actId="26606"/>
          <ac:spMkLst>
            <pc:docMk/>
            <pc:sldMk cId="1058933337" sldId="2147478095"/>
            <ac:spMk id="18" creationId="{1064D5D5-227B-4F66-9AEA-46F570E793BD}"/>
          </ac:spMkLst>
        </pc:spChg>
        <pc:spChg chg="add del">
          <ac:chgData name="yannick liekens" userId="72a266dfbeadb4a3" providerId="LiveId" clId="{08FD22FA-F079-4177-9F2A-72ABF30B406A}" dt="2024-05-28T07:45:35.071" v="32" actId="26606"/>
          <ac:spMkLst>
            <pc:docMk/>
            <pc:sldMk cId="1058933337" sldId="2147478095"/>
            <ac:spMk id="20" creationId="{646B67A4-D328-4747-A82B-65E84FA46368}"/>
          </ac:spMkLst>
        </pc:spChg>
        <pc:spChg chg="add del">
          <ac:chgData name="yannick liekens" userId="72a266dfbeadb4a3" providerId="LiveId" clId="{08FD22FA-F079-4177-9F2A-72ABF30B406A}" dt="2024-05-28T07:45:35.071" v="32" actId="26606"/>
          <ac:spMkLst>
            <pc:docMk/>
            <pc:sldMk cId="1058933337" sldId="2147478095"/>
            <ac:spMk id="22" creationId="{B5A1B09C-1565-46F8-B70F-621C5EB48A09}"/>
          </ac:spMkLst>
        </pc:spChg>
        <pc:spChg chg="add del">
          <ac:chgData name="yannick liekens" userId="72a266dfbeadb4a3" providerId="LiveId" clId="{08FD22FA-F079-4177-9F2A-72ABF30B406A}" dt="2024-05-28T07:45:35.071" v="32" actId="26606"/>
          <ac:spMkLst>
            <pc:docMk/>
            <pc:sldMk cId="1058933337" sldId="2147478095"/>
            <ac:spMk id="24" creationId="{8C516CC8-80AC-446C-A56E-9F54B7210402}"/>
          </ac:spMkLst>
        </pc:spChg>
        <pc:spChg chg="add del">
          <ac:chgData name="yannick liekens" userId="72a266dfbeadb4a3" providerId="LiveId" clId="{08FD22FA-F079-4177-9F2A-72ABF30B406A}" dt="2024-05-28T07:45:36.453" v="34" actId="26606"/>
          <ac:spMkLst>
            <pc:docMk/>
            <pc:sldMk cId="1058933337" sldId="2147478095"/>
            <ac:spMk id="26" creationId="{1A3C89F8-0D2F-47FF-B903-151248265F47}"/>
          </ac:spMkLst>
        </pc:spChg>
        <pc:spChg chg="add del">
          <ac:chgData name="yannick liekens" userId="72a266dfbeadb4a3" providerId="LiveId" clId="{08FD22FA-F079-4177-9F2A-72ABF30B406A}" dt="2024-05-28T07:45:36.453" v="34" actId="26606"/>
          <ac:spMkLst>
            <pc:docMk/>
            <pc:sldMk cId="1058933337" sldId="2147478095"/>
            <ac:spMk id="27" creationId="{C5CB530E-515E-412C-9DF1-5F8FFBD6F383}"/>
          </ac:spMkLst>
        </pc:spChg>
        <pc:spChg chg="add del">
          <ac:chgData name="yannick liekens" userId="72a266dfbeadb4a3" providerId="LiveId" clId="{08FD22FA-F079-4177-9F2A-72ABF30B406A}" dt="2024-05-28T07:45:36.453" v="34" actId="26606"/>
          <ac:spMkLst>
            <pc:docMk/>
            <pc:sldMk cId="1058933337" sldId="2147478095"/>
            <ac:spMk id="28" creationId="{712D4376-A578-4FF1-94FC-245E7A6A489F}"/>
          </ac:spMkLst>
        </pc:spChg>
        <pc:spChg chg="add del">
          <ac:chgData name="yannick liekens" userId="72a266dfbeadb4a3" providerId="LiveId" clId="{08FD22FA-F079-4177-9F2A-72ABF30B406A}" dt="2024-05-28T07:45:36.453" v="34" actId="26606"/>
          <ac:spMkLst>
            <pc:docMk/>
            <pc:sldMk cId="1058933337" sldId="2147478095"/>
            <ac:spMk id="29" creationId="{AEA7509D-F04F-40CB-A0B3-EEF16499CC9F}"/>
          </ac:spMkLst>
        </pc:spChg>
        <pc:spChg chg="add del">
          <ac:chgData name="yannick liekens" userId="72a266dfbeadb4a3" providerId="LiveId" clId="{08FD22FA-F079-4177-9F2A-72ABF30B406A}" dt="2024-05-28T07:45:36.453" v="34" actId="26606"/>
          <ac:spMkLst>
            <pc:docMk/>
            <pc:sldMk cId="1058933337" sldId="2147478095"/>
            <ac:spMk id="31" creationId="{508BEF50-7B1E-49A4-BC19-5F4F1D755E64}"/>
          </ac:spMkLst>
        </pc:spChg>
        <pc:spChg chg="add del">
          <ac:chgData name="yannick liekens" userId="72a266dfbeadb4a3" providerId="LiveId" clId="{08FD22FA-F079-4177-9F2A-72ABF30B406A}" dt="2024-05-28T07:45:36.453" v="34" actId="26606"/>
          <ac:spMkLst>
            <pc:docMk/>
            <pc:sldMk cId="1058933337" sldId="2147478095"/>
            <ac:spMk id="32" creationId="{3FBAD350-5664-4811-A208-657FB882D350}"/>
          </ac:spMkLst>
        </pc:spChg>
        <pc:spChg chg="add del">
          <ac:chgData name="yannick liekens" userId="72a266dfbeadb4a3" providerId="LiveId" clId="{08FD22FA-F079-4177-9F2A-72ABF30B406A}" dt="2024-05-28T07:45:36.453" v="34" actId="26606"/>
          <ac:spMkLst>
            <pc:docMk/>
            <pc:sldMk cId="1058933337" sldId="2147478095"/>
            <ac:spMk id="33" creationId="{C39ADB8F-D187-49D7-BDCF-C1B6DC727068}"/>
          </ac:spMkLst>
        </pc:spChg>
        <pc:spChg chg="add del">
          <ac:chgData name="yannick liekens" userId="72a266dfbeadb4a3" providerId="LiveId" clId="{08FD22FA-F079-4177-9F2A-72ABF30B406A}" dt="2024-05-28T07:45:37.101" v="36" actId="26606"/>
          <ac:spMkLst>
            <pc:docMk/>
            <pc:sldMk cId="1058933337" sldId="2147478095"/>
            <ac:spMk id="35" creationId="{BE8CB2F0-2F5A-4EBD-B214-E0309C31F578}"/>
          </ac:spMkLst>
        </pc:spChg>
        <pc:spChg chg="add del">
          <ac:chgData name="yannick liekens" userId="72a266dfbeadb4a3" providerId="LiveId" clId="{08FD22FA-F079-4177-9F2A-72ABF30B406A}" dt="2024-05-28T07:45:37.101" v="36" actId="26606"/>
          <ac:spMkLst>
            <pc:docMk/>
            <pc:sldMk cId="1058933337" sldId="2147478095"/>
            <ac:spMk id="36" creationId="{489B7BFD-8F45-4093-AD9C-91B15B0503D9}"/>
          </ac:spMkLst>
        </pc:spChg>
        <pc:spChg chg="add del">
          <ac:chgData name="yannick liekens" userId="72a266dfbeadb4a3" providerId="LiveId" clId="{08FD22FA-F079-4177-9F2A-72ABF30B406A}" dt="2024-05-28T07:45:37.101" v="36" actId="26606"/>
          <ac:spMkLst>
            <pc:docMk/>
            <pc:sldMk cId="1058933337" sldId="2147478095"/>
            <ac:spMk id="37" creationId="{FFD3887D-244B-4EC4-9208-E304984C5D0F}"/>
          </ac:spMkLst>
        </pc:spChg>
        <pc:spChg chg="add del">
          <ac:chgData name="yannick liekens" userId="72a266dfbeadb4a3" providerId="LiveId" clId="{08FD22FA-F079-4177-9F2A-72ABF30B406A}" dt="2024-05-28T07:45:37.101" v="36" actId="26606"/>
          <ac:spMkLst>
            <pc:docMk/>
            <pc:sldMk cId="1058933337" sldId="2147478095"/>
            <ac:spMk id="39" creationId="{97224C31-855E-4593-8A58-5B2B0CC4F537}"/>
          </ac:spMkLst>
        </pc:spChg>
        <pc:spChg chg="add del">
          <ac:chgData name="yannick liekens" userId="72a266dfbeadb4a3" providerId="LiveId" clId="{08FD22FA-F079-4177-9F2A-72ABF30B406A}" dt="2024-05-28T07:45:37.101" v="36" actId="26606"/>
          <ac:spMkLst>
            <pc:docMk/>
            <pc:sldMk cId="1058933337" sldId="2147478095"/>
            <ac:spMk id="41" creationId="{498F8FF6-43B4-494A-AF8F-123A4983EDF7}"/>
          </ac:spMkLst>
        </pc:spChg>
        <pc:spChg chg="add del">
          <ac:chgData name="yannick liekens" userId="72a266dfbeadb4a3" providerId="LiveId" clId="{08FD22FA-F079-4177-9F2A-72ABF30B406A}" dt="2024-05-28T07:45:37.101" v="36" actId="26606"/>
          <ac:spMkLst>
            <pc:docMk/>
            <pc:sldMk cId="1058933337" sldId="2147478095"/>
            <ac:spMk id="42" creationId="{2B06059C-C357-4011-82B9-9C0106301384}"/>
          </ac:spMkLst>
        </pc:spChg>
        <pc:spChg chg="add del">
          <ac:chgData name="yannick liekens" userId="72a266dfbeadb4a3" providerId="LiveId" clId="{08FD22FA-F079-4177-9F2A-72ABF30B406A}" dt="2024-05-28T07:45:37.101" v="36" actId="26606"/>
          <ac:spMkLst>
            <pc:docMk/>
            <pc:sldMk cId="1058933337" sldId="2147478095"/>
            <ac:spMk id="43" creationId="{5AFEC601-A132-47EE-B0C2-B38ACD9FCE6F}"/>
          </ac:spMkLst>
        </pc:spChg>
        <pc:spChg chg="add del">
          <ac:chgData name="yannick liekens" userId="72a266dfbeadb4a3" providerId="LiveId" clId="{08FD22FA-F079-4177-9F2A-72ABF30B406A}" dt="2024-05-28T07:45:37.101" v="36" actId="26606"/>
          <ac:spMkLst>
            <pc:docMk/>
            <pc:sldMk cId="1058933337" sldId="2147478095"/>
            <ac:spMk id="44" creationId="{279CAF82-0ECF-42BE-8F37-F71941E5D410}"/>
          </ac:spMkLst>
        </pc:spChg>
        <pc:spChg chg="add del">
          <ac:chgData name="yannick liekens" userId="72a266dfbeadb4a3" providerId="LiveId" clId="{08FD22FA-F079-4177-9F2A-72ABF30B406A}" dt="2024-05-28T07:45:37.101" v="36" actId="26606"/>
          <ac:spMkLst>
            <pc:docMk/>
            <pc:sldMk cId="1058933337" sldId="2147478095"/>
            <ac:spMk id="45" creationId="{218E095B-4870-4AD5-9C41-C16D59523501}"/>
          </ac:spMkLst>
        </pc:spChg>
        <pc:spChg chg="add del">
          <ac:chgData name="yannick liekens" userId="72a266dfbeadb4a3" providerId="LiveId" clId="{08FD22FA-F079-4177-9F2A-72ABF30B406A}" dt="2024-05-28T07:45:37.101" v="36" actId="26606"/>
          <ac:spMkLst>
            <pc:docMk/>
            <pc:sldMk cId="1058933337" sldId="2147478095"/>
            <ac:spMk id="52" creationId="{033BC44A-0661-43B4-9C14-FD5963C226AE}"/>
          </ac:spMkLst>
        </pc:spChg>
        <pc:spChg chg="add del">
          <ac:chgData name="yannick liekens" userId="72a266dfbeadb4a3" providerId="LiveId" clId="{08FD22FA-F079-4177-9F2A-72ABF30B406A}" dt="2024-05-28T07:45:37.838" v="38" actId="26606"/>
          <ac:spMkLst>
            <pc:docMk/>
            <pc:sldMk cId="1058933337" sldId="2147478095"/>
            <ac:spMk id="54" creationId="{4522B21E-B2B9-4C72-9A71-C87EFD137480}"/>
          </ac:spMkLst>
        </pc:spChg>
        <pc:spChg chg="add del">
          <ac:chgData name="yannick liekens" userId="72a266dfbeadb4a3" providerId="LiveId" clId="{08FD22FA-F079-4177-9F2A-72ABF30B406A}" dt="2024-05-28T07:45:37.838" v="38" actId="26606"/>
          <ac:spMkLst>
            <pc:docMk/>
            <pc:sldMk cId="1058933337" sldId="2147478095"/>
            <ac:spMk id="55" creationId="{5EB7D2A2-F448-44D4-938C-DC84CBCB3B1E}"/>
          </ac:spMkLst>
        </pc:spChg>
        <pc:spChg chg="add del">
          <ac:chgData name="yannick liekens" userId="72a266dfbeadb4a3" providerId="LiveId" clId="{08FD22FA-F079-4177-9F2A-72ABF30B406A}" dt="2024-05-28T07:45:37.838" v="38" actId="26606"/>
          <ac:spMkLst>
            <pc:docMk/>
            <pc:sldMk cId="1058933337" sldId="2147478095"/>
            <ac:spMk id="56" creationId="{871AEA07-1E14-44B4-8E55-64EF049CD66F}"/>
          </ac:spMkLst>
        </pc:spChg>
        <pc:spChg chg="add del">
          <ac:chgData name="yannick liekens" userId="72a266dfbeadb4a3" providerId="LiveId" clId="{08FD22FA-F079-4177-9F2A-72ABF30B406A}" dt="2024-05-28T07:45:39" v="40" actId="26606"/>
          <ac:spMkLst>
            <pc:docMk/>
            <pc:sldMk cId="1058933337" sldId="2147478095"/>
            <ac:spMk id="59" creationId="{577D6B2E-37A3-429E-A37C-F30ED6487282}"/>
          </ac:spMkLst>
        </pc:spChg>
        <pc:spChg chg="add del">
          <ac:chgData name="yannick liekens" userId="72a266dfbeadb4a3" providerId="LiveId" clId="{08FD22FA-F079-4177-9F2A-72ABF30B406A}" dt="2024-05-28T07:45:39" v="40" actId="26606"/>
          <ac:spMkLst>
            <pc:docMk/>
            <pc:sldMk cId="1058933337" sldId="2147478095"/>
            <ac:spMk id="60" creationId="{5CEAD642-85CF-4750-8432-7C80C901F001}"/>
          </ac:spMkLst>
        </pc:spChg>
        <pc:spChg chg="add del">
          <ac:chgData name="yannick liekens" userId="72a266dfbeadb4a3" providerId="LiveId" clId="{08FD22FA-F079-4177-9F2A-72ABF30B406A}" dt="2024-05-28T07:45:39" v="40" actId="26606"/>
          <ac:spMkLst>
            <pc:docMk/>
            <pc:sldMk cId="1058933337" sldId="2147478095"/>
            <ac:spMk id="61" creationId="{FA33EEAE-15D5-4119-8C1E-89D943F911EF}"/>
          </ac:spMkLst>
        </pc:spChg>
        <pc:spChg chg="add del">
          <ac:chgData name="yannick liekens" userId="72a266dfbeadb4a3" providerId="LiveId" clId="{08FD22FA-F079-4177-9F2A-72ABF30B406A}" dt="2024-05-28T07:45:39" v="40" actId="26606"/>
          <ac:spMkLst>
            <pc:docMk/>
            <pc:sldMk cId="1058933337" sldId="2147478095"/>
            <ac:spMk id="62" creationId="{730D8B3B-9B80-4025-B934-26DC7D7CD231}"/>
          </ac:spMkLst>
        </pc:spChg>
        <pc:spChg chg="add del">
          <ac:chgData name="yannick liekens" userId="72a266dfbeadb4a3" providerId="LiveId" clId="{08FD22FA-F079-4177-9F2A-72ABF30B406A}" dt="2024-05-28T07:45:39" v="40" actId="26606"/>
          <ac:spMkLst>
            <pc:docMk/>
            <pc:sldMk cId="1058933337" sldId="2147478095"/>
            <ac:spMk id="63" creationId="{1064D5D5-227B-4F66-9AEA-46F570E793BD}"/>
          </ac:spMkLst>
        </pc:spChg>
        <pc:spChg chg="add del">
          <ac:chgData name="yannick liekens" userId="72a266dfbeadb4a3" providerId="LiveId" clId="{08FD22FA-F079-4177-9F2A-72ABF30B406A}" dt="2024-05-28T07:45:39" v="40" actId="26606"/>
          <ac:spMkLst>
            <pc:docMk/>
            <pc:sldMk cId="1058933337" sldId="2147478095"/>
            <ac:spMk id="64" creationId="{646B67A4-D328-4747-A82B-65E84FA46368}"/>
          </ac:spMkLst>
        </pc:spChg>
        <pc:spChg chg="add del">
          <ac:chgData name="yannick liekens" userId="72a266dfbeadb4a3" providerId="LiveId" clId="{08FD22FA-F079-4177-9F2A-72ABF30B406A}" dt="2024-05-28T07:45:39" v="40" actId="26606"/>
          <ac:spMkLst>
            <pc:docMk/>
            <pc:sldMk cId="1058933337" sldId="2147478095"/>
            <ac:spMk id="65" creationId="{B5A1B09C-1565-46F8-B70F-621C5EB48A09}"/>
          </ac:spMkLst>
        </pc:spChg>
        <pc:spChg chg="add del">
          <ac:chgData name="yannick liekens" userId="72a266dfbeadb4a3" providerId="LiveId" clId="{08FD22FA-F079-4177-9F2A-72ABF30B406A}" dt="2024-05-28T07:45:39" v="40" actId="26606"/>
          <ac:spMkLst>
            <pc:docMk/>
            <pc:sldMk cId="1058933337" sldId="2147478095"/>
            <ac:spMk id="66" creationId="{8C516CC8-80AC-446C-A56E-9F54B7210402}"/>
          </ac:spMkLst>
        </pc:spChg>
        <pc:spChg chg="add">
          <ac:chgData name="yannick liekens" userId="72a266dfbeadb4a3" providerId="LiveId" clId="{08FD22FA-F079-4177-9F2A-72ABF30B406A}" dt="2024-05-28T07:45:39.005" v="41" actId="26606"/>
          <ac:spMkLst>
            <pc:docMk/>
            <pc:sldMk cId="1058933337" sldId="2147478095"/>
            <ac:spMk id="68" creationId="{6F5A5072-7B47-4D32-B52A-4EBBF590B8A5}"/>
          </ac:spMkLst>
        </pc:spChg>
        <pc:spChg chg="add">
          <ac:chgData name="yannick liekens" userId="72a266dfbeadb4a3" providerId="LiveId" clId="{08FD22FA-F079-4177-9F2A-72ABF30B406A}" dt="2024-05-28T07:45:39.005" v="41" actId="26606"/>
          <ac:spMkLst>
            <pc:docMk/>
            <pc:sldMk cId="1058933337" sldId="2147478095"/>
            <ac:spMk id="69" creationId="{9715DAF0-AE1B-46C9-8A6B-DB2AA05AB91D}"/>
          </ac:spMkLst>
        </pc:spChg>
        <pc:spChg chg="add">
          <ac:chgData name="yannick liekens" userId="72a266dfbeadb4a3" providerId="LiveId" clId="{08FD22FA-F079-4177-9F2A-72ABF30B406A}" dt="2024-05-28T07:45:39.005" v="41" actId="26606"/>
          <ac:spMkLst>
            <pc:docMk/>
            <pc:sldMk cId="1058933337" sldId="2147478095"/>
            <ac:spMk id="70" creationId="{6016219D-510E-4184-9090-6D5578A87BD1}"/>
          </ac:spMkLst>
        </pc:spChg>
        <pc:spChg chg="add">
          <ac:chgData name="yannick liekens" userId="72a266dfbeadb4a3" providerId="LiveId" clId="{08FD22FA-F079-4177-9F2A-72ABF30B406A}" dt="2024-05-28T07:45:39.005" v="41" actId="26606"/>
          <ac:spMkLst>
            <pc:docMk/>
            <pc:sldMk cId="1058933337" sldId="2147478095"/>
            <ac:spMk id="71" creationId="{AFF4A713-7B75-4B21-90D7-5AB19547C728}"/>
          </ac:spMkLst>
        </pc:spChg>
        <pc:spChg chg="add">
          <ac:chgData name="yannick liekens" userId="72a266dfbeadb4a3" providerId="LiveId" clId="{08FD22FA-F079-4177-9F2A-72ABF30B406A}" dt="2024-05-28T07:45:39.005" v="41" actId="26606"/>
          <ac:spMkLst>
            <pc:docMk/>
            <pc:sldMk cId="1058933337" sldId="2147478095"/>
            <ac:spMk id="72" creationId="{DC631C0B-6DA6-4E57-8231-CE32B3434A7E}"/>
          </ac:spMkLst>
        </pc:spChg>
        <pc:spChg chg="add">
          <ac:chgData name="yannick liekens" userId="72a266dfbeadb4a3" providerId="LiveId" clId="{08FD22FA-F079-4177-9F2A-72ABF30B406A}" dt="2024-05-28T07:45:39.005" v="41" actId="26606"/>
          <ac:spMkLst>
            <pc:docMk/>
            <pc:sldMk cId="1058933337" sldId="2147478095"/>
            <ac:spMk id="73" creationId="{C29501E6-A978-4A61-9689-9085AF97A53A}"/>
          </ac:spMkLst>
        </pc:spChg>
        <pc:grpChg chg="add del">
          <ac:chgData name="yannick liekens" userId="72a266dfbeadb4a3" providerId="LiveId" clId="{08FD22FA-F079-4177-9F2A-72ABF30B406A}" dt="2024-05-28T07:45:37.101" v="36" actId="26606"/>
          <ac:grpSpMkLst>
            <pc:docMk/>
            <pc:sldMk cId="1058933337" sldId="2147478095"/>
            <ac:grpSpMk id="38" creationId="{042BC7E5-76DB-4826-8C07-4A49B6353F76}"/>
          </ac:grpSpMkLst>
        </pc:grpChg>
        <pc:grpChg chg="add del">
          <ac:chgData name="yannick liekens" userId="72a266dfbeadb4a3" providerId="LiveId" clId="{08FD22FA-F079-4177-9F2A-72ABF30B406A}" dt="2024-05-28T07:45:37.101" v="36" actId="26606"/>
          <ac:grpSpMkLst>
            <pc:docMk/>
            <pc:sldMk cId="1058933337" sldId="2147478095"/>
            <ac:grpSpMk id="46" creationId="{FB9739EB-7F66-433D-841F-AB3CD18700B7}"/>
          </ac:grpSpMkLst>
        </pc:grpChg>
        <pc:picChg chg="add del">
          <ac:chgData name="yannick liekens" userId="72a266dfbeadb4a3" providerId="LiveId" clId="{08FD22FA-F079-4177-9F2A-72ABF30B406A}" dt="2024-05-28T07:45:28.724" v="30" actId="26606"/>
          <ac:picMkLst>
            <pc:docMk/>
            <pc:sldMk cId="1058933337" sldId="2147478095"/>
            <ac:picMk id="7" creationId="{2C20544B-E175-25C5-B4E7-5AF399B4F670}"/>
          </ac:picMkLst>
        </pc:picChg>
        <pc:cxnChg chg="add del">
          <ac:chgData name="yannick liekens" userId="72a266dfbeadb4a3" providerId="LiveId" clId="{08FD22FA-F079-4177-9F2A-72ABF30B406A}" dt="2024-05-28T07:45:36.453" v="34" actId="26606"/>
          <ac:cxnSpMkLst>
            <pc:docMk/>
            <pc:sldMk cId="1058933337" sldId="2147478095"/>
            <ac:cxnSpMk id="30" creationId="{56020367-4FD5-4596-8E10-C5F095CD8DBF}"/>
          </ac:cxnSpMkLst>
        </pc:cxnChg>
        <pc:cxnChg chg="add del">
          <ac:chgData name="yannick liekens" userId="72a266dfbeadb4a3" providerId="LiveId" clId="{08FD22FA-F079-4177-9F2A-72ABF30B406A}" dt="2024-05-28T07:45:37.838" v="38" actId="26606"/>
          <ac:cxnSpMkLst>
            <pc:docMk/>
            <pc:sldMk cId="1058933337" sldId="2147478095"/>
            <ac:cxnSpMk id="57" creationId="{F7C8EA93-3210-4C62-99E9-153C275E3A87}"/>
          </ac:cxnSpMkLst>
        </pc:cxnChg>
      </pc:sldChg>
      <pc:sldChg chg="modSp new mod">
        <pc:chgData name="yannick liekens" userId="72a266dfbeadb4a3" providerId="LiveId" clId="{08FD22FA-F079-4177-9F2A-72ABF30B406A}" dt="2024-05-29T05:44:34.034" v="908" actId="5793"/>
        <pc:sldMkLst>
          <pc:docMk/>
          <pc:sldMk cId="2570098524" sldId="2147478095"/>
        </pc:sldMkLst>
        <pc:spChg chg="mod">
          <ac:chgData name="yannick liekens" userId="72a266dfbeadb4a3" providerId="LiveId" clId="{08FD22FA-F079-4177-9F2A-72ABF30B406A}" dt="2024-05-28T09:16:11.256" v="852" actId="313"/>
          <ac:spMkLst>
            <pc:docMk/>
            <pc:sldMk cId="2570098524" sldId="2147478095"/>
            <ac:spMk id="2" creationId="{958BF10D-BF5D-5F0A-8AE9-62BEB2865C8E}"/>
          </ac:spMkLst>
        </pc:spChg>
        <pc:spChg chg="mod">
          <ac:chgData name="yannick liekens" userId="72a266dfbeadb4a3" providerId="LiveId" clId="{08FD22FA-F079-4177-9F2A-72ABF30B406A}" dt="2024-05-29T05:44:34.034" v="908" actId="5793"/>
          <ac:spMkLst>
            <pc:docMk/>
            <pc:sldMk cId="2570098524" sldId="2147478095"/>
            <ac:spMk id="3" creationId="{A2441576-B60C-1921-7159-15A53A3CD69E}"/>
          </ac:spMkLst>
        </pc:spChg>
      </pc:sldChg>
      <pc:sldChg chg="modSp add del mod">
        <pc:chgData name="yannick liekens" userId="72a266dfbeadb4a3" providerId="LiveId" clId="{08FD22FA-F079-4177-9F2A-72ABF30B406A}" dt="2024-05-28T07:55:57.482" v="733" actId="47"/>
        <pc:sldMkLst>
          <pc:docMk/>
          <pc:sldMk cId="2843821656" sldId="2147478095"/>
        </pc:sldMkLst>
        <pc:spChg chg="mod">
          <ac:chgData name="yannick liekens" userId="72a266dfbeadb4a3" providerId="LiveId" clId="{08FD22FA-F079-4177-9F2A-72ABF30B406A}" dt="2024-05-28T07:53:04.702" v="501" actId="20577"/>
          <ac:spMkLst>
            <pc:docMk/>
            <pc:sldMk cId="2843821656" sldId="2147478095"/>
            <ac:spMk id="3" creationId="{CF1A578D-ACB7-4F56-91C5-F43B4FC0BBC4}"/>
          </ac:spMkLst>
        </pc:spChg>
        <pc:spChg chg="mod">
          <ac:chgData name="yannick liekens" userId="72a266dfbeadb4a3" providerId="LiveId" clId="{08FD22FA-F079-4177-9F2A-72ABF30B406A}" dt="2024-05-28T07:54:56.776" v="730" actId="5793"/>
          <ac:spMkLst>
            <pc:docMk/>
            <pc:sldMk cId="2843821656" sldId="2147478095"/>
            <ac:spMk id="4" creationId="{A502F95B-7783-47AD-9C15-BE82E1E7D236}"/>
          </ac:spMkLst>
        </pc:spChg>
      </pc:sldChg>
      <pc:sldChg chg="modSp new del mod">
        <pc:chgData name="yannick liekens" userId="72a266dfbeadb4a3" providerId="LiveId" clId="{08FD22FA-F079-4177-9F2A-72ABF30B406A}" dt="2024-05-28T09:08:08.426" v="812" actId="47"/>
        <pc:sldMkLst>
          <pc:docMk/>
          <pc:sldMk cId="3332370888" sldId="2147478095"/>
        </pc:sldMkLst>
        <pc:spChg chg="mod">
          <ac:chgData name="yannick liekens" userId="72a266dfbeadb4a3" providerId="LiveId" clId="{08FD22FA-F079-4177-9F2A-72ABF30B406A}" dt="2024-05-28T08:51:47.828" v="811" actId="20577"/>
          <ac:spMkLst>
            <pc:docMk/>
            <pc:sldMk cId="3332370888" sldId="2147478095"/>
            <ac:spMk id="2" creationId="{C556C747-1FC6-4464-2E7C-CA569CA40038}"/>
          </ac:spMkLst>
        </pc:spChg>
      </pc:sldChg>
      <pc:sldChg chg="modSp new del mod">
        <pc:chgData name="yannick liekens" userId="72a266dfbeadb4a3" providerId="LiveId" clId="{08FD22FA-F079-4177-9F2A-72ABF30B406A}" dt="2024-05-28T09:16:03.707" v="833" actId="47"/>
        <pc:sldMkLst>
          <pc:docMk/>
          <pc:sldMk cId="3106567280" sldId="2147478096"/>
        </pc:sldMkLst>
        <pc:spChg chg="mod">
          <ac:chgData name="yannick liekens" userId="72a266dfbeadb4a3" providerId="LiveId" clId="{08FD22FA-F079-4177-9F2A-72ABF30B406A}" dt="2024-05-28T09:16:00.333" v="832" actId="20577"/>
          <ac:spMkLst>
            <pc:docMk/>
            <pc:sldMk cId="3106567280" sldId="2147478096"/>
            <ac:spMk id="2" creationId="{2AACD3DA-9E7C-B115-D702-EA5FE0467448}"/>
          </ac:spMkLst>
        </pc:spChg>
      </pc:sldChg>
      <pc:sldChg chg="addSp modSp new">
        <pc:chgData name="yannick liekens" userId="72a266dfbeadb4a3" providerId="LiveId" clId="{08FD22FA-F079-4177-9F2A-72ABF30B406A}" dt="2024-06-04T14:31:57.053" v="913" actId="14100"/>
        <pc:sldMkLst>
          <pc:docMk/>
          <pc:sldMk cId="2786156220" sldId="2147478100"/>
        </pc:sldMkLst>
        <pc:picChg chg="add mod">
          <ac:chgData name="yannick liekens" userId="72a266dfbeadb4a3" providerId="LiveId" clId="{08FD22FA-F079-4177-9F2A-72ABF30B406A}" dt="2024-06-04T14:31:57.053" v="913" actId="14100"/>
          <ac:picMkLst>
            <pc:docMk/>
            <pc:sldMk cId="2786156220" sldId="2147478100"/>
            <ac:picMk id="2050" creationId="{8DD4CF43-1612-66AE-CD37-3A56FA2DB41B}"/>
          </ac:picMkLst>
        </pc:picChg>
      </pc:sldChg>
      <pc:sldChg chg="modSp new mod">
        <pc:chgData name="yannick liekens" userId="72a266dfbeadb4a3" providerId="LiveId" clId="{08FD22FA-F079-4177-9F2A-72ABF30B406A}" dt="2024-06-04T14:32:28.666" v="1001" actId="5793"/>
        <pc:sldMkLst>
          <pc:docMk/>
          <pc:sldMk cId="4201504739" sldId="2147478101"/>
        </pc:sldMkLst>
        <pc:spChg chg="mod">
          <ac:chgData name="yannick liekens" userId="72a266dfbeadb4a3" providerId="LiveId" clId="{08FD22FA-F079-4177-9F2A-72ABF30B406A}" dt="2024-06-04T14:32:10.941" v="930" actId="20577"/>
          <ac:spMkLst>
            <pc:docMk/>
            <pc:sldMk cId="4201504739" sldId="2147478101"/>
            <ac:spMk id="2" creationId="{A2AC02A2-33B0-1996-BF00-98034EC84901}"/>
          </ac:spMkLst>
        </pc:spChg>
        <pc:spChg chg="mod">
          <ac:chgData name="yannick liekens" userId="72a266dfbeadb4a3" providerId="LiveId" clId="{08FD22FA-F079-4177-9F2A-72ABF30B406A}" dt="2024-06-04T14:32:28.666" v="1001" actId="5793"/>
          <ac:spMkLst>
            <pc:docMk/>
            <pc:sldMk cId="4201504739" sldId="2147478101"/>
            <ac:spMk id="3" creationId="{BCF795BE-2FDE-FDCE-81BD-4FF325F7589D}"/>
          </ac:spMkLst>
        </pc:spChg>
      </pc:sldChg>
      <pc:sldChg chg="addSp delSp modSp new mod">
        <pc:chgData name="yannick liekens" userId="72a266dfbeadb4a3" providerId="LiveId" clId="{08FD22FA-F079-4177-9F2A-72ABF30B406A}" dt="2024-06-04T14:40:35.527" v="1027" actId="22"/>
        <pc:sldMkLst>
          <pc:docMk/>
          <pc:sldMk cId="3641287329" sldId="2147478102"/>
        </pc:sldMkLst>
        <pc:spChg chg="mod">
          <ac:chgData name="yannick liekens" userId="72a266dfbeadb4a3" providerId="LiveId" clId="{08FD22FA-F079-4177-9F2A-72ABF30B406A}" dt="2024-06-04T14:35:03.180" v="1026" actId="20577"/>
          <ac:spMkLst>
            <pc:docMk/>
            <pc:sldMk cId="3641287329" sldId="2147478102"/>
            <ac:spMk id="2" creationId="{F8CA3F5D-240A-ACE5-669C-8D9BBB7094C9}"/>
          </ac:spMkLst>
        </pc:spChg>
        <pc:spChg chg="del">
          <ac:chgData name="yannick liekens" userId="72a266dfbeadb4a3" providerId="LiveId" clId="{08FD22FA-F079-4177-9F2A-72ABF30B406A}" dt="2024-06-04T14:40:35.527" v="1027" actId="22"/>
          <ac:spMkLst>
            <pc:docMk/>
            <pc:sldMk cId="3641287329" sldId="2147478102"/>
            <ac:spMk id="3" creationId="{EC8140E5-21A2-6979-EA8D-304DF9157ABE}"/>
          </ac:spMkLst>
        </pc:spChg>
        <pc:picChg chg="add mod ord">
          <ac:chgData name="yannick liekens" userId="72a266dfbeadb4a3" providerId="LiveId" clId="{08FD22FA-F079-4177-9F2A-72ABF30B406A}" dt="2024-06-04T14:40:35.527" v="1027" actId="22"/>
          <ac:picMkLst>
            <pc:docMk/>
            <pc:sldMk cId="3641287329" sldId="2147478102"/>
            <ac:picMk id="5" creationId="{13BEBA99-7B2A-4619-1AB5-A32DEC6F6C4D}"/>
          </ac:picMkLst>
        </pc:picChg>
      </pc:sldChg>
      <pc:sldChg chg="modSp new mod">
        <pc:chgData name="yannick liekens" userId="72a266dfbeadb4a3" providerId="LiveId" clId="{08FD22FA-F079-4177-9F2A-72ABF30B406A}" dt="2024-06-05T16:34:08.284" v="1312" actId="20577"/>
        <pc:sldMkLst>
          <pc:docMk/>
          <pc:sldMk cId="2730796238" sldId="2147478104"/>
        </pc:sldMkLst>
        <pc:spChg chg="mod">
          <ac:chgData name="yannick liekens" userId="72a266dfbeadb4a3" providerId="LiveId" clId="{08FD22FA-F079-4177-9F2A-72ABF30B406A}" dt="2024-06-05T16:31:19.192" v="1053" actId="20577"/>
          <ac:spMkLst>
            <pc:docMk/>
            <pc:sldMk cId="2730796238" sldId="2147478104"/>
            <ac:spMk id="2" creationId="{E60D3A2B-82E8-F427-3062-D17EED2C318D}"/>
          </ac:spMkLst>
        </pc:spChg>
        <pc:spChg chg="mod">
          <ac:chgData name="yannick liekens" userId="72a266dfbeadb4a3" providerId="LiveId" clId="{08FD22FA-F079-4177-9F2A-72ABF30B406A}" dt="2024-06-05T16:34:08.284" v="1312" actId="20577"/>
          <ac:spMkLst>
            <pc:docMk/>
            <pc:sldMk cId="2730796238" sldId="2147478104"/>
            <ac:spMk id="3" creationId="{AA3E9B14-D0F4-F0C9-6ED2-5D831D7CAEA4}"/>
          </ac:spMkLst>
        </pc:spChg>
      </pc:sldChg>
      <pc:sldChg chg="addSp delSp modSp new mod">
        <pc:chgData name="yannick liekens" userId="72a266dfbeadb4a3" providerId="LiveId" clId="{08FD22FA-F079-4177-9F2A-72ABF30B406A}" dt="2024-06-05T16:35:01.653" v="1314" actId="22"/>
        <pc:sldMkLst>
          <pc:docMk/>
          <pc:sldMk cId="3678357588" sldId="2147478105"/>
        </pc:sldMkLst>
        <pc:spChg chg="del">
          <ac:chgData name="yannick liekens" userId="72a266dfbeadb4a3" providerId="LiveId" clId="{08FD22FA-F079-4177-9F2A-72ABF30B406A}" dt="2024-06-05T16:35:01.653" v="1314" actId="22"/>
          <ac:spMkLst>
            <pc:docMk/>
            <pc:sldMk cId="3678357588" sldId="2147478105"/>
            <ac:spMk id="3" creationId="{5BD4000C-380B-70BC-64F3-1A54959688B8}"/>
          </ac:spMkLst>
        </pc:spChg>
        <pc:picChg chg="add mod ord">
          <ac:chgData name="yannick liekens" userId="72a266dfbeadb4a3" providerId="LiveId" clId="{08FD22FA-F079-4177-9F2A-72ABF30B406A}" dt="2024-06-05T16:35:01.653" v="1314" actId="22"/>
          <ac:picMkLst>
            <pc:docMk/>
            <pc:sldMk cId="3678357588" sldId="2147478105"/>
            <ac:picMk id="5" creationId="{11B94369-6099-BB79-4EA1-4CE7B59342B5}"/>
          </ac:picMkLst>
        </pc:picChg>
      </pc:sldChg>
      <pc:sldChg chg="modSp new mod">
        <pc:chgData name="yannick liekens" userId="72a266dfbeadb4a3" providerId="LiveId" clId="{08FD22FA-F079-4177-9F2A-72ABF30B406A}" dt="2024-06-05T16:37:22.181" v="1592" actId="20577"/>
        <pc:sldMkLst>
          <pc:docMk/>
          <pc:sldMk cId="4184743162" sldId="2147478106"/>
        </pc:sldMkLst>
        <pc:spChg chg="mod">
          <ac:chgData name="yannick liekens" userId="72a266dfbeadb4a3" providerId="LiveId" clId="{08FD22FA-F079-4177-9F2A-72ABF30B406A}" dt="2024-06-05T16:37:22.181" v="1592" actId="20577"/>
          <ac:spMkLst>
            <pc:docMk/>
            <pc:sldMk cId="4184743162" sldId="2147478106"/>
            <ac:spMk id="2" creationId="{0AF577C7-5745-25CC-5FA8-C25406D56F1C}"/>
          </ac:spMkLst>
        </pc:spChg>
        <pc:spChg chg="mod">
          <ac:chgData name="yannick liekens" userId="72a266dfbeadb4a3" providerId="LiveId" clId="{08FD22FA-F079-4177-9F2A-72ABF30B406A}" dt="2024-06-05T16:37:15.678" v="1563" actId="20577"/>
          <ac:spMkLst>
            <pc:docMk/>
            <pc:sldMk cId="4184743162" sldId="2147478106"/>
            <ac:spMk id="3" creationId="{69E63A49-E4B8-1835-9DE0-79E231E4ADCB}"/>
          </ac:spMkLst>
        </pc:spChg>
      </pc:sldChg>
      <pc:sldChg chg="addSp delSp modSp new mod">
        <pc:chgData name="yannick liekens" userId="72a266dfbeadb4a3" providerId="LiveId" clId="{08FD22FA-F079-4177-9F2A-72ABF30B406A}" dt="2024-06-05T16:40:01.117" v="1638" actId="14100"/>
        <pc:sldMkLst>
          <pc:docMk/>
          <pc:sldMk cId="494175687" sldId="2147478107"/>
        </pc:sldMkLst>
        <pc:spChg chg="mod">
          <ac:chgData name="yannick liekens" userId="72a266dfbeadb4a3" providerId="LiveId" clId="{08FD22FA-F079-4177-9F2A-72ABF30B406A}" dt="2024-06-05T16:37:44.292" v="1623" actId="20577"/>
          <ac:spMkLst>
            <pc:docMk/>
            <pc:sldMk cId="494175687" sldId="2147478107"/>
            <ac:spMk id="2" creationId="{0572D7B3-7FFC-69D4-9105-16E5A6D3E336}"/>
          </ac:spMkLst>
        </pc:spChg>
        <pc:spChg chg="del">
          <ac:chgData name="yannick liekens" userId="72a266dfbeadb4a3" providerId="LiveId" clId="{08FD22FA-F079-4177-9F2A-72ABF30B406A}" dt="2024-06-05T16:38:41.269" v="1624" actId="22"/>
          <ac:spMkLst>
            <pc:docMk/>
            <pc:sldMk cId="494175687" sldId="2147478107"/>
            <ac:spMk id="3" creationId="{BAF97ADC-1E90-69C0-E4B6-3D8CA1E4C173}"/>
          </ac:spMkLst>
        </pc:spChg>
        <pc:spChg chg="add mod">
          <ac:chgData name="yannick liekens" userId="72a266dfbeadb4a3" providerId="LiveId" clId="{08FD22FA-F079-4177-9F2A-72ABF30B406A}" dt="2024-06-05T16:39:58.399" v="1636" actId="478"/>
          <ac:spMkLst>
            <pc:docMk/>
            <pc:sldMk cId="494175687" sldId="2147478107"/>
            <ac:spMk id="7" creationId="{83E75010-3798-1E26-41CF-B394037958D2}"/>
          </ac:spMkLst>
        </pc:spChg>
        <pc:picChg chg="add del mod ord">
          <ac:chgData name="yannick liekens" userId="72a266dfbeadb4a3" providerId="LiveId" clId="{08FD22FA-F079-4177-9F2A-72ABF30B406A}" dt="2024-06-05T16:39:58.399" v="1636" actId="478"/>
          <ac:picMkLst>
            <pc:docMk/>
            <pc:sldMk cId="494175687" sldId="2147478107"/>
            <ac:picMk id="5" creationId="{776B5B99-2D19-526E-4B94-8634C1F0B32D}"/>
          </ac:picMkLst>
        </pc:picChg>
        <pc:picChg chg="add mod">
          <ac:chgData name="yannick liekens" userId="72a266dfbeadb4a3" providerId="LiveId" clId="{08FD22FA-F079-4177-9F2A-72ABF30B406A}" dt="2024-06-05T16:40:01.117" v="1638" actId="14100"/>
          <ac:picMkLst>
            <pc:docMk/>
            <pc:sldMk cId="494175687" sldId="2147478107"/>
            <ac:picMk id="9" creationId="{3B91A526-02D4-DBBD-AD08-207145079170}"/>
          </ac:picMkLst>
        </pc:picChg>
      </pc:sldChg>
      <pc:sldChg chg="addSp delSp modSp new mod">
        <pc:chgData name="yannick liekens" userId="72a266dfbeadb4a3" providerId="LiveId" clId="{08FD22FA-F079-4177-9F2A-72ABF30B406A}" dt="2024-06-05T16:40:09.495" v="1645" actId="20577"/>
        <pc:sldMkLst>
          <pc:docMk/>
          <pc:sldMk cId="3260198515" sldId="2147478108"/>
        </pc:sldMkLst>
        <pc:spChg chg="mod">
          <ac:chgData name="yannick liekens" userId="72a266dfbeadb4a3" providerId="LiveId" clId="{08FD22FA-F079-4177-9F2A-72ABF30B406A}" dt="2024-06-05T16:40:09.495" v="1645" actId="20577"/>
          <ac:spMkLst>
            <pc:docMk/>
            <pc:sldMk cId="3260198515" sldId="2147478108"/>
            <ac:spMk id="2" creationId="{C1DF1578-439A-5A3A-0328-18E71B11F0A2}"/>
          </ac:spMkLst>
        </pc:spChg>
        <pc:spChg chg="del">
          <ac:chgData name="yannick liekens" userId="72a266dfbeadb4a3" providerId="LiveId" clId="{08FD22FA-F079-4177-9F2A-72ABF30B406A}" dt="2024-06-05T16:39:01.135" v="1629" actId="22"/>
          <ac:spMkLst>
            <pc:docMk/>
            <pc:sldMk cId="3260198515" sldId="2147478108"/>
            <ac:spMk id="3" creationId="{7A14D40D-FA0B-EE90-E108-78571F32F959}"/>
          </ac:spMkLst>
        </pc:spChg>
        <pc:picChg chg="add mod ord">
          <ac:chgData name="yannick liekens" userId="72a266dfbeadb4a3" providerId="LiveId" clId="{08FD22FA-F079-4177-9F2A-72ABF30B406A}" dt="2024-06-05T16:40:07.116" v="1639" actId="1076"/>
          <ac:picMkLst>
            <pc:docMk/>
            <pc:sldMk cId="3260198515" sldId="2147478108"/>
            <ac:picMk id="5" creationId="{79F13685-2A87-7499-580B-2FB62B6A0403}"/>
          </ac:picMkLst>
        </pc:picChg>
      </pc:sldChg>
      <pc:sldChg chg="addSp delSp modSp new mod">
        <pc:chgData name="yannick liekens" userId="72a266dfbeadb4a3" providerId="LiveId" clId="{08FD22FA-F079-4177-9F2A-72ABF30B406A}" dt="2024-06-05T16:50:22.040" v="2042" actId="1076"/>
        <pc:sldMkLst>
          <pc:docMk/>
          <pc:sldMk cId="2529695134" sldId="2147478109"/>
        </pc:sldMkLst>
        <pc:spChg chg="mod">
          <ac:chgData name="yannick liekens" userId="72a266dfbeadb4a3" providerId="LiveId" clId="{08FD22FA-F079-4177-9F2A-72ABF30B406A}" dt="2024-06-05T16:50:18.911" v="2040" actId="20577"/>
          <ac:spMkLst>
            <pc:docMk/>
            <pc:sldMk cId="2529695134" sldId="2147478109"/>
            <ac:spMk id="2" creationId="{C337091A-B650-F4D5-585A-37461058E969}"/>
          </ac:spMkLst>
        </pc:spChg>
        <pc:spChg chg="del">
          <ac:chgData name="yannick liekens" userId="72a266dfbeadb4a3" providerId="LiveId" clId="{08FD22FA-F079-4177-9F2A-72ABF30B406A}" dt="2024-06-05T16:49:26.432" v="2004" actId="22"/>
          <ac:spMkLst>
            <pc:docMk/>
            <pc:sldMk cId="2529695134" sldId="2147478109"/>
            <ac:spMk id="3" creationId="{1BB06CB2-4D3F-4764-346C-F0B9C61C7294}"/>
          </ac:spMkLst>
        </pc:spChg>
        <pc:spChg chg="add del mod">
          <ac:chgData name="yannick liekens" userId="72a266dfbeadb4a3" providerId="LiveId" clId="{08FD22FA-F079-4177-9F2A-72ABF30B406A}" dt="2024-06-05T16:50:19.934" v="2041" actId="22"/>
          <ac:spMkLst>
            <pc:docMk/>
            <pc:sldMk cId="2529695134" sldId="2147478109"/>
            <ac:spMk id="7" creationId="{DD574403-82A5-09CC-76A0-9F43BBC36473}"/>
          </ac:spMkLst>
        </pc:spChg>
        <pc:picChg chg="add del mod ord">
          <ac:chgData name="yannick liekens" userId="72a266dfbeadb4a3" providerId="LiveId" clId="{08FD22FA-F079-4177-9F2A-72ABF30B406A}" dt="2024-06-05T16:50:02.956" v="2006" actId="478"/>
          <ac:picMkLst>
            <pc:docMk/>
            <pc:sldMk cId="2529695134" sldId="2147478109"/>
            <ac:picMk id="5" creationId="{E0818790-CE7F-D337-CF6B-D7E4F6FF8B62}"/>
          </ac:picMkLst>
        </pc:picChg>
        <pc:picChg chg="add mod ord">
          <ac:chgData name="yannick liekens" userId="72a266dfbeadb4a3" providerId="LiveId" clId="{08FD22FA-F079-4177-9F2A-72ABF30B406A}" dt="2024-06-05T16:50:22.040" v="2042" actId="1076"/>
          <ac:picMkLst>
            <pc:docMk/>
            <pc:sldMk cId="2529695134" sldId="2147478109"/>
            <ac:picMk id="9" creationId="{F3222FB2-F959-9CE8-1A71-344FFF26FC92}"/>
          </ac:picMkLst>
        </pc:picChg>
      </pc:sldChg>
      <pc:sldChg chg="addSp delSp modSp new mod">
        <pc:chgData name="yannick liekens" userId="72a266dfbeadb4a3" providerId="LiveId" clId="{08FD22FA-F079-4177-9F2A-72ABF30B406A}" dt="2024-06-05T19:12:47.207" v="5085" actId="20577"/>
        <pc:sldMkLst>
          <pc:docMk/>
          <pc:sldMk cId="914412909" sldId="2147478110"/>
        </pc:sldMkLst>
        <pc:spChg chg="mod">
          <ac:chgData name="yannick liekens" userId="72a266dfbeadb4a3" providerId="LiveId" clId="{08FD22FA-F079-4177-9F2A-72ABF30B406A}" dt="2024-06-05T19:12:47.207" v="5085" actId="20577"/>
          <ac:spMkLst>
            <pc:docMk/>
            <pc:sldMk cId="914412909" sldId="2147478110"/>
            <ac:spMk id="2" creationId="{1C232FFE-4933-C159-9669-7A38E96980F7}"/>
          </ac:spMkLst>
        </pc:spChg>
        <pc:spChg chg="del">
          <ac:chgData name="yannick liekens" userId="72a266dfbeadb4a3" providerId="LiveId" clId="{08FD22FA-F079-4177-9F2A-72ABF30B406A}" dt="2024-06-05T16:47:40.698" v="1847" actId="22"/>
          <ac:spMkLst>
            <pc:docMk/>
            <pc:sldMk cId="914412909" sldId="2147478110"/>
            <ac:spMk id="3" creationId="{03FD4CE9-063E-2C19-3F74-BE6FC4A74D6B}"/>
          </ac:spMkLst>
        </pc:spChg>
        <pc:spChg chg="add mod">
          <ac:chgData name="yannick liekens" userId="72a266dfbeadb4a3" providerId="LiveId" clId="{08FD22FA-F079-4177-9F2A-72ABF30B406A}" dt="2024-06-05T16:48:55.582" v="1983" actId="20577"/>
          <ac:spMkLst>
            <pc:docMk/>
            <pc:sldMk cId="914412909" sldId="2147478110"/>
            <ac:spMk id="6" creationId="{EEE1D40B-7092-A8C2-E61F-20347A9DCAF9}"/>
          </ac:spMkLst>
        </pc:spChg>
        <pc:picChg chg="add mod ord">
          <ac:chgData name="yannick liekens" userId="72a266dfbeadb4a3" providerId="LiveId" clId="{08FD22FA-F079-4177-9F2A-72ABF30B406A}" dt="2024-06-05T16:47:42.123" v="1848" actId="1076"/>
          <ac:picMkLst>
            <pc:docMk/>
            <pc:sldMk cId="914412909" sldId="2147478110"/>
            <ac:picMk id="5" creationId="{06A9AD9B-9DDF-B2AC-771A-DE56C1B4B17B}"/>
          </ac:picMkLst>
        </pc:picChg>
      </pc:sldChg>
      <pc:sldChg chg="addSp delSp modSp new del mod">
        <pc:chgData name="yannick liekens" userId="72a266dfbeadb4a3" providerId="LiveId" clId="{08FD22FA-F079-4177-9F2A-72ABF30B406A}" dt="2024-06-05T19:12:35.971" v="5055" actId="47"/>
        <pc:sldMkLst>
          <pc:docMk/>
          <pc:sldMk cId="3574614547" sldId="2147478111"/>
        </pc:sldMkLst>
        <pc:spChg chg="mod">
          <ac:chgData name="yannick liekens" userId="72a266dfbeadb4a3" providerId="LiveId" clId="{08FD22FA-F079-4177-9F2A-72ABF30B406A}" dt="2024-06-05T19:11:55.837" v="5054" actId="20577"/>
          <ac:spMkLst>
            <pc:docMk/>
            <pc:sldMk cId="3574614547" sldId="2147478111"/>
            <ac:spMk id="2" creationId="{80C61187-06A7-C510-8903-2DCB53BEFE42}"/>
          </ac:spMkLst>
        </pc:spChg>
        <pc:spChg chg="del">
          <ac:chgData name="yannick liekens" userId="72a266dfbeadb4a3" providerId="LiveId" clId="{08FD22FA-F079-4177-9F2A-72ABF30B406A}" dt="2024-06-05T16:47:06.958" v="1752" actId="22"/>
          <ac:spMkLst>
            <pc:docMk/>
            <pc:sldMk cId="3574614547" sldId="2147478111"/>
            <ac:spMk id="3" creationId="{37352AB7-827B-6C2D-944E-A16915D1FD15}"/>
          </ac:spMkLst>
        </pc:spChg>
        <pc:picChg chg="add mod ord">
          <ac:chgData name="yannick liekens" userId="72a266dfbeadb4a3" providerId="LiveId" clId="{08FD22FA-F079-4177-9F2A-72ABF30B406A}" dt="2024-06-05T16:47:08.287" v="1753" actId="1076"/>
          <ac:picMkLst>
            <pc:docMk/>
            <pc:sldMk cId="3574614547" sldId="2147478111"/>
            <ac:picMk id="5" creationId="{EBFF831C-C4A1-6708-3A50-F4B96E0FC178}"/>
          </ac:picMkLst>
        </pc:picChg>
      </pc:sldChg>
      <pc:sldChg chg="addSp delSp modSp new mod">
        <pc:chgData name="yannick liekens" userId="72a266dfbeadb4a3" providerId="LiveId" clId="{08FD22FA-F079-4177-9F2A-72ABF30B406A}" dt="2024-06-05T16:45:39.549" v="1734" actId="20577"/>
        <pc:sldMkLst>
          <pc:docMk/>
          <pc:sldMk cId="1301373583" sldId="2147478112"/>
        </pc:sldMkLst>
        <pc:spChg chg="mod">
          <ac:chgData name="yannick liekens" userId="72a266dfbeadb4a3" providerId="LiveId" clId="{08FD22FA-F079-4177-9F2A-72ABF30B406A}" dt="2024-06-05T16:45:39.549" v="1734" actId="20577"/>
          <ac:spMkLst>
            <pc:docMk/>
            <pc:sldMk cId="1301373583" sldId="2147478112"/>
            <ac:spMk id="2" creationId="{6B229DE4-F556-147C-B12C-DF90E6566C12}"/>
          </ac:spMkLst>
        </pc:spChg>
        <pc:spChg chg="del">
          <ac:chgData name="yannick liekens" userId="72a266dfbeadb4a3" providerId="LiveId" clId="{08FD22FA-F079-4177-9F2A-72ABF30B406A}" dt="2024-06-05T16:43:42.860" v="1710" actId="22"/>
          <ac:spMkLst>
            <pc:docMk/>
            <pc:sldMk cId="1301373583" sldId="2147478112"/>
            <ac:spMk id="3" creationId="{60CBB440-3200-0AE4-721B-3CF44C8315AB}"/>
          </ac:spMkLst>
        </pc:spChg>
        <pc:spChg chg="add mod">
          <ac:chgData name="yannick liekens" userId="72a266dfbeadb4a3" providerId="LiveId" clId="{08FD22FA-F079-4177-9F2A-72ABF30B406A}" dt="2024-06-05T16:45:32.682" v="1714" actId="478"/>
          <ac:spMkLst>
            <pc:docMk/>
            <pc:sldMk cId="1301373583" sldId="2147478112"/>
            <ac:spMk id="7" creationId="{582FB9AC-2857-6F51-AC67-BB512924C1FB}"/>
          </ac:spMkLst>
        </pc:spChg>
        <pc:picChg chg="add del mod ord">
          <ac:chgData name="yannick liekens" userId="72a266dfbeadb4a3" providerId="LiveId" clId="{08FD22FA-F079-4177-9F2A-72ABF30B406A}" dt="2024-06-05T16:45:32.682" v="1714" actId="478"/>
          <ac:picMkLst>
            <pc:docMk/>
            <pc:sldMk cId="1301373583" sldId="2147478112"/>
            <ac:picMk id="5" creationId="{57C22282-6ED5-B13B-939E-55E0E34CBECF}"/>
          </ac:picMkLst>
        </pc:picChg>
        <pc:picChg chg="add mod">
          <ac:chgData name="yannick liekens" userId="72a266dfbeadb4a3" providerId="LiveId" clId="{08FD22FA-F079-4177-9F2A-72ABF30B406A}" dt="2024-06-05T16:45:34.116" v="1716" actId="1076"/>
          <ac:picMkLst>
            <pc:docMk/>
            <pc:sldMk cId="1301373583" sldId="2147478112"/>
            <ac:picMk id="9" creationId="{F01553CF-F3EF-4364-3D08-51E9CF580422}"/>
          </ac:picMkLst>
        </pc:picChg>
      </pc:sldChg>
      <pc:sldChg chg="addSp delSp modSp new mod">
        <pc:chgData name="yannick liekens" userId="72a266dfbeadb4a3" providerId="LiveId" clId="{08FD22FA-F079-4177-9F2A-72ABF30B406A}" dt="2024-06-05T16:45:01.483" v="1713" actId="1076"/>
        <pc:sldMkLst>
          <pc:docMk/>
          <pc:sldMk cId="3152624023" sldId="2147478113"/>
        </pc:sldMkLst>
        <pc:spChg chg="del">
          <ac:chgData name="yannick liekens" userId="72a266dfbeadb4a3" providerId="LiveId" clId="{08FD22FA-F079-4177-9F2A-72ABF30B406A}" dt="2024-06-05T16:43:06.811" v="1673" actId="22"/>
          <ac:spMkLst>
            <pc:docMk/>
            <pc:sldMk cId="3152624023" sldId="2147478113"/>
            <ac:spMk id="3" creationId="{961EEEE9-D406-0DB7-1588-264D3B1E6FEB}"/>
          </ac:spMkLst>
        </pc:spChg>
        <pc:spChg chg="add mod">
          <ac:chgData name="yannick liekens" userId="72a266dfbeadb4a3" providerId="LiveId" clId="{08FD22FA-F079-4177-9F2A-72ABF30B406A}" dt="2024-06-05T16:44:58.331" v="1711" actId="478"/>
          <ac:spMkLst>
            <pc:docMk/>
            <pc:sldMk cId="3152624023" sldId="2147478113"/>
            <ac:spMk id="7" creationId="{64DAC92A-4CBD-2586-0842-B51FA0D74D41}"/>
          </ac:spMkLst>
        </pc:spChg>
        <pc:picChg chg="add del mod ord">
          <ac:chgData name="yannick liekens" userId="72a266dfbeadb4a3" providerId="LiveId" clId="{08FD22FA-F079-4177-9F2A-72ABF30B406A}" dt="2024-06-05T16:44:58.331" v="1711" actId="478"/>
          <ac:picMkLst>
            <pc:docMk/>
            <pc:sldMk cId="3152624023" sldId="2147478113"/>
            <ac:picMk id="5" creationId="{7D9C855F-7814-B42B-A0D0-2DFC7A8A582B}"/>
          </ac:picMkLst>
        </pc:picChg>
        <pc:picChg chg="add mod">
          <ac:chgData name="yannick liekens" userId="72a266dfbeadb4a3" providerId="LiveId" clId="{08FD22FA-F079-4177-9F2A-72ABF30B406A}" dt="2024-06-05T16:45:01.483" v="1713" actId="1076"/>
          <ac:picMkLst>
            <pc:docMk/>
            <pc:sldMk cId="3152624023" sldId="2147478113"/>
            <ac:picMk id="9" creationId="{6D0E0FCA-D988-149B-08FF-92BF7BC953C6}"/>
          </ac:picMkLst>
        </pc:picChg>
      </pc:sldChg>
      <pc:sldChg chg="addSp delSp modSp new mod">
        <pc:chgData name="yannick liekens" userId="72a266dfbeadb4a3" providerId="LiveId" clId="{08FD22FA-F079-4177-9F2A-72ABF30B406A}" dt="2024-06-05T16:42:36.727" v="1672" actId="20577"/>
        <pc:sldMkLst>
          <pc:docMk/>
          <pc:sldMk cId="3606922543" sldId="2147478114"/>
        </pc:sldMkLst>
        <pc:spChg chg="mod">
          <ac:chgData name="yannick liekens" userId="72a266dfbeadb4a3" providerId="LiveId" clId="{08FD22FA-F079-4177-9F2A-72ABF30B406A}" dt="2024-06-05T16:42:36.727" v="1672" actId="20577"/>
          <ac:spMkLst>
            <pc:docMk/>
            <pc:sldMk cId="3606922543" sldId="2147478114"/>
            <ac:spMk id="2" creationId="{2AECBF72-9C84-862C-7C9F-47FD4C7A4F60}"/>
          </ac:spMkLst>
        </pc:spChg>
        <pc:spChg chg="del">
          <ac:chgData name="yannick liekens" userId="72a266dfbeadb4a3" providerId="LiveId" clId="{08FD22FA-F079-4177-9F2A-72ABF30B406A}" dt="2024-06-05T16:42:24.746" v="1661" actId="22"/>
          <ac:spMkLst>
            <pc:docMk/>
            <pc:sldMk cId="3606922543" sldId="2147478114"/>
            <ac:spMk id="3" creationId="{49D79AE9-3D1D-146E-0743-049968AD581B}"/>
          </ac:spMkLst>
        </pc:spChg>
        <pc:picChg chg="add mod ord">
          <ac:chgData name="yannick liekens" userId="72a266dfbeadb4a3" providerId="LiveId" clId="{08FD22FA-F079-4177-9F2A-72ABF30B406A}" dt="2024-06-05T16:42:24.746" v="1661" actId="22"/>
          <ac:picMkLst>
            <pc:docMk/>
            <pc:sldMk cId="3606922543" sldId="2147478114"/>
            <ac:picMk id="5" creationId="{BC45D180-FCD8-6245-F95F-1BFD5BEDCE78}"/>
          </ac:picMkLst>
        </pc:picChg>
      </pc:sldChg>
      <pc:sldChg chg="addSp delSp modSp new mod">
        <pc:chgData name="yannick liekens" userId="72a266dfbeadb4a3" providerId="LiveId" clId="{08FD22FA-F079-4177-9F2A-72ABF30B406A}" dt="2024-06-05T16:52:49.006" v="2050" actId="20577"/>
        <pc:sldMkLst>
          <pc:docMk/>
          <pc:sldMk cId="2279019185" sldId="2147478115"/>
        </pc:sldMkLst>
        <pc:spChg chg="mod">
          <ac:chgData name="yannick liekens" userId="72a266dfbeadb4a3" providerId="LiveId" clId="{08FD22FA-F079-4177-9F2A-72ABF30B406A}" dt="2024-06-05T16:52:49.006" v="2050" actId="20577"/>
          <ac:spMkLst>
            <pc:docMk/>
            <pc:sldMk cId="2279019185" sldId="2147478115"/>
            <ac:spMk id="2" creationId="{8403100E-A47D-30BF-4C4E-2D5776A228F0}"/>
          </ac:spMkLst>
        </pc:spChg>
        <pc:spChg chg="del">
          <ac:chgData name="yannick liekens" userId="72a266dfbeadb4a3" providerId="LiveId" clId="{08FD22FA-F079-4177-9F2A-72ABF30B406A}" dt="2024-06-05T16:52:45.507" v="2044" actId="22"/>
          <ac:spMkLst>
            <pc:docMk/>
            <pc:sldMk cId="2279019185" sldId="2147478115"/>
            <ac:spMk id="3" creationId="{BFD8D932-0F6E-E3F7-BB93-48A0CE06FC5D}"/>
          </ac:spMkLst>
        </pc:spChg>
        <pc:picChg chg="add mod ord">
          <ac:chgData name="yannick liekens" userId="72a266dfbeadb4a3" providerId="LiveId" clId="{08FD22FA-F079-4177-9F2A-72ABF30B406A}" dt="2024-06-05T16:52:46.995" v="2045" actId="1076"/>
          <ac:picMkLst>
            <pc:docMk/>
            <pc:sldMk cId="2279019185" sldId="2147478115"/>
            <ac:picMk id="5" creationId="{E351613C-D9AE-7D9B-4CEF-87C4B07561C2}"/>
          </ac:picMkLst>
        </pc:picChg>
      </pc:sldChg>
      <pc:sldChg chg="modSp new mod">
        <pc:chgData name="yannick liekens" userId="72a266dfbeadb4a3" providerId="LiveId" clId="{08FD22FA-F079-4177-9F2A-72ABF30B406A}" dt="2024-06-05T16:53:48.613" v="2222" actId="20577"/>
        <pc:sldMkLst>
          <pc:docMk/>
          <pc:sldMk cId="3931123844" sldId="2147478116"/>
        </pc:sldMkLst>
        <pc:spChg chg="mod">
          <ac:chgData name="yannick liekens" userId="72a266dfbeadb4a3" providerId="LiveId" clId="{08FD22FA-F079-4177-9F2A-72ABF30B406A}" dt="2024-06-05T16:53:48.613" v="2222" actId="20577"/>
          <ac:spMkLst>
            <pc:docMk/>
            <pc:sldMk cId="3931123844" sldId="2147478116"/>
            <ac:spMk id="2" creationId="{95FF048D-7B49-F974-DC43-E427260F8172}"/>
          </ac:spMkLst>
        </pc:spChg>
        <pc:spChg chg="mod">
          <ac:chgData name="yannick liekens" userId="72a266dfbeadb4a3" providerId="LiveId" clId="{08FD22FA-F079-4177-9F2A-72ABF30B406A}" dt="2024-06-05T16:53:41.988" v="2214" actId="33524"/>
          <ac:spMkLst>
            <pc:docMk/>
            <pc:sldMk cId="3931123844" sldId="2147478116"/>
            <ac:spMk id="3" creationId="{3D6FADAB-11D3-8C7C-22EE-D6B266532010}"/>
          </ac:spMkLst>
        </pc:spChg>
      </pc:sldChg>
      <pc:sldChg chg="addSp delSp modSp new mod">
        <pc:chgData name="yannick liekens" userId="72a266dfbeadb4a3" providerId="LiveId" clId="{08FD22FA-F079-4177-9F2A-72ABF30B406A}" dt="2024-06-05T16:58:53.484" v="2411" actId="20577"/>
        <pc:sldMkLst>
          <pc:docMk/>
          <pc:sldMk cId="2003044947" sldId="2147478117"/>
        </pc:sldMkLst>
        <pc:spChg chg="mod">
          <ac:chgData name="yannick liekens" userId="72a266dfbeadb4a3" providerId="LiveId" clId="{08FD22FA-F079-4177-9F2A-72ABF30B406A}" dt="2024-06-05T16:56:15.114" v="2274" actId="20577"/>
          <ac:spMkLst>
            <pc:docMk/>
            <pc:sldMk cId="2003044947" sldId="2147478117"/>
            <ac:spMk id="2" creationId="{9D7B61EA-53CB-3BA8-482D-7956D11DA8CE}"/>
          </ac:spMkLst>
        </pc:spChg>
        <pc:spChg chg="del mod">
          <ac:chgData name="yannick liekens" userId="72a266dfbeadb4a3" providerId="LiveId" clId="{08FD22FA-F079-4177-9F2A-72ABF30B406A}" dt="2024-06-05T16:56:28.082" v="2277" actId="22"/>
          <ac:spMkLst>
            <pc:docMk/>
            <pc:sldMk cId="2003044947" sldId="2147478117"/>
            <ac:spMk id="3" creationId="{84B0D860-DF54-634C-86D7-060B2FB9EBA4}"/>
          </ac:spMkLst>
        </pc:spChg>
        <pc:spChg chg="add mod">
          <ac:chgData name="yannick liekens" userId="72a266dfbeadb4a3" providerId="LiveId" clId="{08FD22FA-F079-4177-9F2A-72ABF30B406A}" dt="2024-06-05T16:58:53.484" v="2411" actId="20577"/>
          <ac:spMkLst>
            <pc:docMk/>
            <pc:sldMk cId="2003044947" sldId="2147478117"/>
            <ac:spMk id="6" creationId="{18989C0F-575E-7C39-9CB5-19D8359CDA63}"/>
          </ac:spMkLst>
        </pc:spChg>
        <pc:picChg chg="add mod ord">
          <ac:chgData name="yannick liekens" userId="72a266dfbeadb4a3" providerId="LiveId" clId="{08FD22FA-F079-4177-9F2A-72ABF30B406A}" dt="2024-06-05T16:56:33.248" v="2279" actId="14100"/>
          <ac:picMkLst>
            <pc:docMk/>
            <pc:sldMk cId="2003044947" sldId="2147478117"/>
            <ac:picMk id="5" creationId="{044940E1-B7C8-D03B-ED32-E71DCE31130F}"/>
          </ac:picMkLst>
        </pc:picChg>
      </pc:sldChg>
      <pc:sldChg chg="addSp delSp modSp new mod">
        <pc:chgData name="yannick liekens" userId="72a266dfbeadb4a3" providerId="LiveId" clId="{08FD22FA-F079-4177-9F2A-72ABF30B406A}" dt="2024-06-05T17:02:38.065" v="2440" actId="20577"/>
        <pc:sldMkLst>
          <pc:docMk/>
          <pc:sldMk cId="3468790125" sldId="2147478118"/>
        </pc:sldMkLst>
        <pc:spChg chg="mod">
          <ac:chgData name="yannick liekens" userId="72a266dfbeadb4a3" providerId="LiveId" clId="{08FD22FA-F079-4177-9F2A-72ABF30B406A}" dt="2024-06-05T17:02:38.065" v="2440" actId="20577"/>
          <ac:spMkLst>
            <pc:docMk/>
            <pc:sldMk cId="3468790125" sldId="2147478118"/>
            <ac:spMk id="2" creationId="{63423022-8CFD-AEBD-6485-C1DFFD92890A}"/>
          </ac:spMkLst>
        </pc:spChg>
        <pc:spChg chg="del">
          <ac:chgData name="yannick liekens" userId="72a266dfbeadb4a3" providerId="LiveId" clId="{08FD22FA-F079-4177-9F2A-72ABF30B406A}" dt="2024-06-05T17:02:31.143" v="2413" actId="22"/>
          <ac:spMkLst>
            <pc:docMk/>
            <pc:sldMk cId="3468790125" sldId="2147478118"/>
            <ac:spMk id="3" creationId="{7BABB85A-674B-C838-C9FD-E05595929F2E}"/>
          </ac:spMkLst>
        </pc:spChg>
        <pc:picChg chg="add mod ord">
          <ac:chgData name="yannick liekens" userId="72a266dfbeadb4a3" providerId="LiveId" clId="{08FD22FA-F079-4177-9F2A-72ABF30B406A}" dt="2024-06-05T17:02:33.609" v="2414" actId="1076"/>
          <ac:picMkLst>
            <pc:docMk/>
            <pc:sldMk cId="3468790125" sldId="2147478118"/>
            <ac:picMk id="5" creationId="{7DCF39BA-82A9-0FE4-7EB8-E05DBC410FA4}"/>
          </ac:picMkLst>
        </pc:picChg>
      </pc:sldChg>
      <pc:sldChg chg="addSp delSp modSp new mod">
        <pc:chgData name="yannick liekens" userId="72a266dfbeadb4a3" providerId="LiveId" clId="{08FD22FA-F079-4177-9F2A-72ABF30B406A}" dt="2024-06-05T17:06:12.371" v="2475" actId="478"/>
        <pc:sldMkLst>
          <pc:docMk/>
          <pc:sldMk cId="2299044581" sldId="2147478119"/>
        </pc:sldMkLst>
        <pc:spChg chg="mod">
          <ac:chgData name="yannick liekens" userId="72a266dfbeadb4a3" providerId="LiveId" clId="{08FD22FA-F079-4177-9F2A-72ABF30B406A}" dt="2024-06-05T17:03:01.601" v="2470" actId="20577"/>
          <ac:spMkLst>
            <pc:docMk/>
            <pc:sldMk cId="2299044581" sldId="2147478119"/>
            <ac:spMk id="2" creationId="{D01BF0D4-9F9B-A2A0-5169-30249D8B91EF}"/>
          </ac:spMkLst>
        </pc:spChg>
        <pc:spChg chg="del">
          <ac:chgData name="yannick liekens" userId="72a266dfbeadb4a3" providerId="LiveId" clId="{08FD22FA-F079-4177-9F2A-72ABF30B406A}" dt="2024-06-05T17:02:53.513" v="2453" actId="22"/>
          <ac:spMkLst>
            <pc:docMk/>
            <pc:sldMk cId="2299044581" sldId="2147478119"/>
            <ac:spMk id="3" creationId="{35489357-95CA-4FEF-5C5B-C615C0646365}"/>
          </ac:spMkLst>
        </pc:spChg>
        <pc:picChg chg="add mod ord">
          <ac:chgData name="yannick liekens" userId="72a266dfbeadb4a3" providerId="LiveId" clId="{08FD22FA-F079-4177-9F2A-72ABF30B406A}" dt="2024-06-05T17:03:04.368" v="2472" actId="1076"/>
          <ac:picMkLst>
            <pc:docMk/>
            <pc:sldMk cId="2299044581" sldId="2147478119"/>
            <ac:picMk id="5" creationId="{5990FE52-4B3E-3FB2-9E36-4F7A875724EE}"/>
          </ac:picMkLst>
        </pc:picChg>
        <pc:picChg chg="add del mod">
          <ac:chgData name="yannick liekens" userId="72a266dfbeadb4a3" providerId="LiveId" clId="{08FD22FA-F079-4177-9F2A-72ABF30B406A}" dt="2024-06-05T17:06:12.371" v="2475" actId="478"/>
          <ac:picMkLst>
            <pc:docMk/>
            <pc:sldMk cId="2299044581" sldId="2147478119"/>
            <ac:picMk id="7" creationId="{D0C42FBA-71C9-2782-1849-7BE05C1244E3}"/>
          </ac:picMkLst>
        </pc:picChg>
      </pc:sldChg>
      <pc:sldChg chg="addSp delSp modSp new mod">
        <pc:chgData name="yannick liekens" userId="72a266dfbeadb4a3" providerId="LiveId" clId="{08FD22FA-F079-4177-9F2A-72ABF30B406A}" dt="2024-06-05T17:07:52.691" v="2496" actId="1076"/>
        <pc:sldMkLst>
          <pc:docMk/>
          <pc:sldMk cId="3770865335" sldId="2147478120"/>
        </pc:sldMkLst>
        <pc:spChg chg="mod">
          <ac:chgData name="yannick liekens" userId="72a266dfbeadb4a3" providerId="LiveId" clId="{08FD22FA-F079-4177-9F2A-72ABF30B406A}" dt="2024-06-05T17:06:24.113" v="2494" actId="20577"/>
          <ac:spMkLst>
            <pc:docMk/>
            <pc:sldMk cId="3770865335" sldId="2147478120"/>
            <ac:spMk id="2" creationId="{0943CCCF-B9CE-558F-6734-F714A0524FE5}"/>
          </ac:spMkLst>
        </pc:spChg>
        <pc:spChg chg="del">
          <ac:chgData name="yannick liekens" userId="72a266dfbeadb4a3" providerId="LiveId" clId="{08FD22FA-F079-4177-9F2A-72ABF30B406A}" dt="2024-06-05T17:07:49.931" v="2495" actId="22"/>
          <ac:spMkLst>
            <pc:docMk/>
            <pc:sldMk cId="3770865335" sldId="2147478120"/>
            <ac:spMk id="3" creationId="{3225EA1F-40F5-071F-5D4C-B0BCCA980D05}"/>
          </ac:spMkLst>
        </pc:spChg>
        <pc:picChg chg="add mod">
          <ac:chgData name="yannick liekens" userId="72a266dfbeadb4a3" providerId="LiveId" clId="{08FD22FA-F079-4177-9F2A-72ABF30B406A}" dt="2024-06-05T17:06:19.101" v="2478" actId="1076"/>
          <ac:picMkLst>
            <pc:docMk/>
            <pc:sldMk cId="3770865335" sldId="2147478120"/>
            <ac:picMk id="5" creationId="{AB1A5EE3-C8BA-50F9-1FE2-DD0539D67016}"/>
          </ac:picMkLst>
        </pc:picChg>
        <pc:picChg chg="add mod ord">
          <ac:chgData name="yannick liekens" userId="72a266dfbeadb4a3" providerId="LiveId" clId="{08FD22FA-F079-4177-9F2A-72ABF30B406A}" dt="2024-06-05T17:07:52.691" v="2496" actId="1076"/>
          <ac:picMkLst>
            <pc:docMk/>
            <pc:sldMk cId="3770865335" sldId="2147478120"/>
            <ac:picMk id="7" creationId="{4988759C-4C2D-ADAA-CF81-BC96BA90B6E1}"/>
          </ac:picMkLst>
        </pc:picChg>
      </pc:sldChg>
      <pc:sldChg chg="modSp new mod">
        <pc:chgData name="yannick liekens" userId="72a266dfbeadb4a3" providerId="LiveId" clId="{08FD22FA-F079-4177-9F2A-72ABF30B406A}" dt="2024-06-05T17:08:39.342" v="2652" actId="313"/>
        <pc:sldMkLst>
          <pc:docMk/>
          <pc:sldMk cId="3239916346" sldId="2147478121"/>
        </pc:sldMkLst>
        <pc:spChg chg="mod">
          <ac:chgData name="yannick liekens" userId="72a266dfbeadb4a3" providerId="LiveId" clId="{08FD22FA-F079-4177-9F2A-72ABF30B406A}" dt="2024-06-05T17:08:21.868" v="2575" actId="20577"/>
          <ac:spMkLst>
            <pc:docMk/>
            <pc:sldMk cId="3239916346" sldId="2147478121"/>
            <ac:spMk id="2" creationId="{B605EB44-63FB-71D8-4C1A-DBA19E59F6A4}"/>
          </ac:spMkLst>
        </pc:spChg>
        <pc:spChg chg="mod">
          <ac:chgData name="yannick liekens" userId="72a266dfbeadb4a3" providerId="LiveId" clId="{08FD22FA-F079-4177-9F2A-72ABF30B406A}" dt="2024-06-05T17:08:39.342" v="2652" actId="313"/>
          <ac:spMkLst>
            <pc:docMk/>
            <pc:sldMk cId="3239916346" sldId="2147478121"/>
            <ac:spMk id="3" creationId="{B07503EC-D348-B4F6-032A-BAA7C5A78551}"/>
          </ac:spMkLst>
        </pc:spChg>
      </pc:sldChg>
      <pc:sldChg chg="addSp modSp new mod">
        <pc:chgData name="yannick liekens" userId="72a266dfbeadb4a3" providerId="LiveId" clId="{08FD22FA-F079-4177-9F2A-72ABF30B406A}" dt="2024-06-05T17:11:52.167" v="2880" actId="20577"/>
        <pc:sldMkLst>
          <pc:docMk/>
          <pc:sldMk cId="2910284818" sldId="2147478122"/>
        </pc:sldMkLst>
        <pc:spChg chg="mod">
          <ac:chgData name="yannick liekens" userId="72a266dfbeadb4a3" providerId="LiveId" clId="{08FD22FA-F079-4177-9F2A-72ABF30B406A}" dt="2024-06-05T17:09:27.250" v="2673" actId="20577"/>
          <ac:spMkLst>
            <pc:docMk/>
            <pc:sldMk cId="2910284818" sldId="2147478122"/>
            <ac:spMk id="2" creationId="{25413179-D356-BA64-5B3D-4F1E998D5937}"/>
          </ac:spMkLst>
        </pc:spChg>
        <pc:spChg chg="mod">
          <ac:chgData name="yannick liekens" userId="72a266dfbeadb4a3" providerId="LiveId" clId="{08FD22FA-F079-4177-9F2A-72ABF30B406A}" dt="2024-06-05T17:11:52.167" v="2880" actId="20577"/>
          <ac:spMkLst>
            <pc:docMk/>
            <pc:sldMk cId="2910284818" sldId="2147478122"/>
            <ac:spMk id="3" creationId="{B476A49D-D90C-4BB9-8C46-2AB04873D736}"/>
          </ac:spMkLst>
        </pc:spChg>
        <pc:picChg chg="add mod">
          <ac:chgData name="yannick liekens" userId="72a266dfbeadb4a3" providerId="LiveId" clId="{08FD22FA-F079-4177-9F2A-72ABF30B406A}" dt="2024-06-05T17:11:36.554" v="2832" actId="14100"/>
          <ac:picMkLst>
            <pc:docMk/>
            <pc:sldMk cId="2910284818" sldId="2147478122"/>
            <ac:picMk id="5" creationId="{379E76E4-6668-EC36-9089-32FC802F70E6}"/>
          </ac:picMkLst>
        </pc:picChg>
      </pc:sldChg>
      <pc:sldChg chg="addSp delSp modSp new mod">
        <pc:chgData name="yannick liekens" userId="72a266dfbeadb4a3" providerId="LiveId" clId="{08FD22FA-F079-4177-9F2A-72ABF30B406A}" dt="2024-06-05T17:12:41.709" v="2901" actId="1076"/>
        <pc:sldMkLst>
          <pc:docMk/>
          <pc:sldMk cId="3002871819" sldId="2147478123"/>
        </pc:sldMkLst>
        <pc:spChg chg="mod">
          <ac:chgData name="yannick liekens" userId="72a266dfbeadb4a3" providerId="LiveId" clId="{08FD22FA-F079-4177-9F2A-72ABF30B406A}" dt="2024-06-05T17:12:38.487" v="2899" actId="20577"/>
          <ac:spMkLst>
            <pc:docMk/>
            <pc:sldMk cId="3002871819" sldId="2147478123"/>
            <ac:spMk id="2" creationId="{CADE4B9E-D2B3-0E9E-FFB6-7C3740A164EB}"/>
          </ac:spMkLst>
        </pc:spChg>
        <pc:spChg chg="del">
          <ac:chgData name="yannick liekens" userId="72a266dfbeadb4a3" providerId="LiveId" clId="{08FD22FA-F079-4177-9F2A-72ABF30B406A}" dt="2024-06-05T17:12:39.405" v="2900" actId="22"/>
          <ac:spMkLst>
            <pc:docMk/>
            <pc:sldMk cId="3002871819" sldId="2147478123"/>
            <ac:spMk id="3" creationId="{662A6F74-7E21-E65F-563B-3DC4B15AAF1E}"/>
          </ac:spMkLst>
        </pc:spChg>
        <pc:picChg chg="add mod ord">
          <ac:chgData name="yannick liekens" userId="72a266dfbeadb4a3" providerId="LiveId" clId="{08FD22FA-F079-4177-9F2A-72ABF30B406A}" dt="2024-06-05T17:12:41.709" v="2901" actId="1076"/>
          <ac:picMkLst>
            <pc:docMk/>
            <pc:sldMk cId="3002871819" sldId="2147478123"/>
            <ac:picMk id="5" creationId="{2C159097-C8D8-DB5F-4ABB-78B11A7055A1}"/>
          </ac:picMkLst>
        </pc:picChg>
      </pc:sldChg>
      <pc:sldChg chg="addSp delSp modSp new mod">
        <pc:chgData name="yannick liekens" userId="72a266dfbeadb4a3" providerId="LiveId" clId="{08FD22FA-F079-4177-9F2A-72ABF30B406A}" dt="2024-06-05T19:22:11.515" v="5111" actId="20577"/>
        <pc:sldMkLst>
          <pc:docMk/>
          <pc:sldMk cId="3776954316" sldId="2147478124"/>
        </pc:sldMkLst>
        <pc:spChg chg="mod">
          <ac:chgData name="yannick liekens" userId="72a266dfbeadb4a3" providerId="LiveId" clId="{08FD22FA-F079-4177-9F2A-72ABF30B406A}" dt="2024-06-05T19:22:11.515" v="5111" actId="20577"/>
          <ac:spMkLst>
            <pc:docMk/>
            <pc:sldMk cId="3776954316" sldId="2147478124"/>
            <ac:spMk id="2" creationId="{9893C97E-04B0-9A89-7083-544D3230A6C9}"/>
          </ac:spMkLst>
        </pc:spChg>
        <pc:spChg chg="del">
          <ac:chgData name="yannick liekens" userId="72a266dfbeadb4a3" providerId="LiveId" clId="{08FD22FA-F079-4177-9F2A-72ABF30B406A}" dt="2024-06-05T17:17:30.154" v="2924" actId="22"/>
          <ac:spMkLst>
            <pc:docMk/>
            <pc:sldMk cId="3776954316" sldId="2147478124"/>
            <ac:spMk id="3" creationId="{563C36D3-7DBE-B06B-3ED0-1B60C7DEC79E}"/>
          </ac:spMkLst>
        </pc:spChg>
        <pc:spChg chg="add mod">
          <ac:chgData name="yannick liekens" userId="72a266dfbeadb4a3" providerId="LiveId" clId="{08FD22FA-F079-4177-9F2A-72ABF30B406A}" dt="2024-06-05T19:21:52.302" v="5086" actId="478"/>
          <ac:spMkLst>
            <pc:docMk/>
            <pc:sldMk cId="3776954316" sldId="2147478124"/>
            <ac:spMk id="4" creationId="{9D8B82D5-1C2C-28EC-DF1E-088830E2B76F}"/>
          </ac:spMkLst>
        </pc:spChg>
        <pc:picChg chg="add del mod ord">
          <ac:chgData name="yannick liekens" userId="72a266dfbeadb4a3" providerId="LiveId" clId="{08FD22FA-F079-4177-9F2A-72ABF30B406A}" dt="2024-06-05T19:21:52.302" v="5086" actId="478"/>
          <ac:picMkLst>
            <pc:docMk/>
            <pc:sldMk cId="3776954316" sldId="2147478124"/>
            <ac:picMk id="5" creationId="{1E807B14-A547-6B20-45A1-C737A75D9D74}"/>
          </ac:picMkLst>
        </pc:picChg>
        <pc:picChg chg="add mod">
          <ac:chgData name="yannick liekens" userId="72a266dfbeadb4a3" providerId="LiveId" clId="{08FD22FA-F079-4177-9F2A-72ABF30B406A}" dt="2024-06-05T19:21:56.268" v="5089" actId="14100"/>
          <ac:picMkLst>
            <pc:docMk/>
            <pc:sldMk cId="3776954316" sldId="2147478124"/>
            <ac:picMk id="7" creationId="{415A811D-2D7E-F405-0BEE-E9B89BC780EF}"/>
          </ac:picMkLst>
        </pc:picChg>
      </pc:sldChg>
      <pc:sldChg chg="addSp modSp new mod">
        <pc:chgData name="yannick liekens" userId="72a266dfbeadb4a3" providerId="LiveId" clId="{08FD22FA-F079-4177-9F2A-72ABF30B406A}" dt="2024-06-05T17:19:42.588" v="3174" actId="14100"/>
        <pc:sldMkLst>
          <pc:docMk/>
          <pc:sldMk cId="1359321451" sldId="2147478125"/>
        </pc:sldMkLst>
        <pc:spChg chg="mod">
          <ac:chgData name="yannick liekens" userId="72a266dfbeadb4a3" providerId="LiveId" clId="{08FD22FA-F079-4177-9F2A-72ABF30B406A}" dt="2024-06-05T17:17:45.925" v="2936" actId="20577"/>
          <ac:spMkLst>
            <pc:docMk/>
            <pc:sldMk cId="1359321451" sldId="2147478125"/>
            <ac:spMk id="2" creationId="{4C4A36C4-7B1D-7997-8F5B-8894D1BB910A}"/>
          </ac:spMkLst>
        </pc:spChg>
        <pc:spChg chg="mod">
          <ac:chgData name="yannick liekens" userId="72a266dfbeadb4a3" providerId="LiveId" clId="{08FD22FA-F079-4177-9F2A-72ABF30B406A}" dt="2024-06-05T17:19:36.651" v="3173"/>
          <ac:spMkLst>
            <pc:docMk/>
            <pc:sldMk cId="1359321451" sldId="2147478125"/>
            <ac:spMk id="3" creationId="{1C42205B-AA70-D123-97CB-2FC8F574341E}"/>
          </ac:spMkLst>
        </pc:spChg>
        <pc:picChg chg="add mod">
          <ac:chgData name="yannick liekens" userId="72a266dfbeadb4a3" providerId="LiveId" clId="{08FD22FA-F079-4177-9F2A-72ABF30B406A}" dt="2024-06-05T17:19:42.588" v="3174" actId="14100"/>
          <ac:picMkLst>
            <pc:docMk/>
            <pc:sldMk cId="1359321451" sldId="2147478125"/>
            <ac:picMk id="5" creationId="{382C2451-0C6C-61D4-1AD6-FEFF5EB38D43}"/>
          </ac:picMkLst>
        </pc:picChg>
      </pc:sldChg>
      <pc:sldChg chg="modSp new mod">
        <pc:chgData name="yannick liekens" userId="72a266dfbeadb4a3" providerId="LiveId" clId="{08FD22FA-F079-4177-9F2A-72ABF30B406A}" dt="2024-06-05T17:25:17.106" v="3389" actId="20577"/>
        <pc:sldMkLst>
          <pc:docMk/>
          <pc:sldMk cId="1487169621" sldId="2147478126"/>
        </pc:sldMkLst>
        <pc:spChg chg="mod">
          <ac:chgData name="yannick liekens" userId="72a266dfbeadb4a3" providerId="LiveId" clId="{08FD22FA-F079-4177-9F2A-72ABF30B406A}" dt="2024-06-05T17:20:26.653" v="3241" actId="14100"/>
          <ac:spMkLst>
            <pc:docMk/>
            <pc:sldMk cId="1487169621" sldId="2147478126"/>
            <ac:spMk id="2" creationId="{0402A194-3093-C3BE-852B-8C90D14409D2}"/>
          </ac:spMkLst>
        </pc:spChg>
        <pc:spChg chg="mod">
          <ac:chgData name="yannick liekens" userId="72a266dfbeadb4a3" providerId="LiveId" clId="{08FD22FA-F079-4177-9F2A-72ABF30B406A}" dt="2024-06-05T17:25:17.106" v="3389" actId="20577"/>
          <ac:spMkLst>
            <pc:docMk/>
            <pc:sldMk cId="1487169621" sldId="2147478126"/>
            <ac:spMk id="3" creationId="{DAA9519E-EA5D-796E-66BD-4594D003A51E}"/>
          </ac:spMkLst>
        </pc:spChg>
      </pc:sldChg>
      <pc:sldChg chg="addSp delSp modSp new mod">
        <pc:chgData name="yannick liekens" userId="72a266dfbeadb4a3" providerId="LiveId" clId="{08FD22FA-F079-4177-9F2A-72ABF30B406A}" dt="2024-06-05T19:27:48.795" v="5131" actId="20577"/>
        <pc:sldMkLst>
          <pc:docMk/>
          <pc:sldMk cId="3859650874" sldId="2147478127"/>
        </pc:sldMkLst>
        <pc:spChg chg="mod">
          <ac:chgData name="yannick liekens" userId="72a266dfbeadb4a3" providerId="LiveId" clId="{08FD22FA-F079-4177-9F2A-72ABF30B406A}" dt="2024-06-05T17:22:44.691" v="3313" actId="20577"/>
          <ac:spMkLst>
            <pc:docMk/>
            <pc:sldMk cId="3859650874" sldId="2147478127"/>
            <ac:spMk id="2" creationId="{C6B3D32F-0944-9CD1-1AFD-4BDB58CE259A}"/>
          </ac:spMkLst>
        </pc:spChg>
        <pc:spChg chg="del">
          <ac:chgData name="yannick liekens" userId="72a266dfbeadb4a3" providerId="LiveId" clId="{08FD22FA-F079-4177-9F2A-72ABF30B406A}" dt="2024-06-05T17:22:34.120" v="3275" actId="22"/>
          <ac:spMkLst>
            <pc:docMk/>
            <pc:sldMk cId="3859650874" sldId="2147478127"/>
            <ac:spMk id="3" creationId="{C905470C-C77C-9076-BD3A-123516A98D00}"/>
          </ac:spMkLst>
        </pc:spChg>
        <pc:spChg chg="add mod">
          <ac:chgData name="yannick liekens" userId="72a266dfbeadb4a3" providerId="LiveId" clId="{08FD22FA-F079-4177-9F2A-72ABF30B406A}" dt="2024-06-05T19:27:48.795" v="5131" actId="20577"/>
          <ac:spMkLst>
            <pc:docMk/>
            <pc:sldMk cId="3859650874" sldId="2147478127"/>
            <ac:spMk id="6" creationId="{9F5B0731-859A-FED8-CADD-6DE20A093AAA}"/>
          </ac:spMkLst>
        </pc:spChg>
        <pc:picChg chg="add mod ord">
          <ac:chgData name="yannick liekens" userId="72a266dfbeadb4a3" providerId="LiveId" clId="{08FD22FA-F079-4177-9F2A-72ABF30B406A}" dt="2024-06-05T17:22:36.374" v="3276" actId="1076"/>
          <ac:picMkLst>
            <pc:docMk/>
            <pc:sldMk cId="3859650874" sldId="2147478127"/>
            <ac:picMk id="5" creationId="{210E574D-F5BA-ECB1-C18A-FF75238CE8B4}"/>
          </ac:picMkLst>
        </pc:picChg>
      </pc:sldChg>
      <pc:sldChg chg="addSp modSp new mod">
        <pc:chgData name="yannick liekens" userId="72a266dfbeadb4a3" providerId="LiveId" clId="{08FD22FA-F079-4177-9F2A-72ABF30B406A}" dt="2024-06-05T19:36:41.111" v="5406" actId="20577"/>
        <pc:sldMkLst>
          <pc:docMk/>
          <pc:sldMk cId="202364443" sldId="2147478128"/>
        </pc:sldMkLst>
        <pc:spChg chg="mod">
          <ac:chgData name="yannick liekens" userId="72a266dfbeadb4a3" providerId="LiveId" clId="{08FD22FA-F079-4177-9F2A-72ABF30B406A}" dt="2024-06-05T17:26:37.289" v="3452" actId="20577"/>
          <ac:spMkLst>
            <pc:docMk/>
            <pc:sldMk cId="202364443" sldId="2147478128"/>
            <ac:spMk id="2" creationId="{51C940F4-8154-7F9C-AE9F-8FEA55A8AF69}"/>
          </ac:spMkLst>
        </pc:spChg>
        <pc:spChg chg="mod">
          <ac:chgData name="yannick liekens" userId="72a266dfbeadb4a3" providerId="LiveId" clId="{08FD22FA-F079-4177-9F2A-72ABF30B406A}" dt="2024-06-05T19:36:41.111" v="5406" actId="20577"/>
          <ac:spMkLst>
            <pc:docMk/>
            <pc:sldMk cId="202364443" sldId="2147478128"/>
            <ac:spMk id="3" creationId="{ED67FD51-6DF4-8288-D04F-0B2401853F10}"/>
          </ac:spMkLst>
        </pc:spChg>
        <pc:picChg chg="add mod">
          <ac:chgData name="yannick liekens" userId="72a266dfbeadb4a3" providerId="LiveId" clId="{08FD22FA-F079-4177-9F2A-72ABF30B406A}" dt="2024-06-05T17:28:44.106" v="3636" actId="1076"/>
          <ac:picMkLst>
            <pc:docMk/>
            <pc:sldMk cId="202364443" sldId="2147478128"/>
            <ac:picMk id="5" creationId="{30DDE769-98EC-F70C-A24D-7774865E93DA}"/>
          </ac:picMkLst>
        </pc:picChg>
      </pc:sldChg>
      <pc:sldChg chg="addSp delSp modSp new mod">
        <pc:chgData name="yannick liekens" userId="72a266dfbeadb4a3" providerId="LiveId" clId="{08FD22FA-F079-4177-9F2A-72ABF30B406A}" dt="2024-06-05T17:30:17.613" v="3701" actId="1076"/>
        <pc:sldMkLst>
          <pc:docMk/>
          <pc:sldMk cId="4087612520" sldId="2147478129"/>
        </pc:sldMkLst>
        <pc:spChg chg="mod">
          <ac:chgData name="yannick liekens" userId="72a266dfbeadb4a3" providerId="LiveId" clId="{08FD22FA-F079-4177-9F2A-72ABF30B406A}" dt="2024-06-05T17:29:48.538" v="3696" actId="20577"/>
          <ac:spMkLst>
            <pc:docMk/>
            <pc:sldMk cId="4087612520" sldId="2147478129"/>
            <ac:spMk id="2" creationId="{92BA0018-BFAC-0A7A-81F0-4E8140506A0F}"/>
          </ac:spMkLst>
        </pc:spChg>
        <pc:spChg chg="del">
          <ac:chgData name="yannick liekens" userId="72a266dfbeadb4a3" providerId="LiveId" clId="{08FD22FA-F079-4177-9F2A-72ABF30B406A}" dt="2024-06-05T17:29:49.447" v="3697" actId="22"/>
          <ac:spMkLst>
            <pc:docMk/>
            <pc:sldMk cId="4087612520" sldId="2147478129"/>
            <ac:spMk id="3" creationId="{D56F56AB-94F2-0E84-5B24-5EB4BB0C55DE}"/>
          </ac:spMkLst>
        </pc:spChg>
        <pc:picChg chg="add mod ord">
          <ac:chgData name="yannick liekens" userId="72a266dfbeadb4a3" providerId="LiveId" clId="{08FD22FA-F079-4177-9F2A-72ABF30B406A}" dt="2024-06-05T17:29:53.495" v="3699" actId="14100"/>
          <ac:picMkLst>
            <pc:docMk/>
            <pc:sldMk cId="4087612520" sldId="2147478129"/>
            <ac:picMk id="5" creationId="{7A40798D-2761-EB85-8452-2000A185ADFE}"/>
          </ac:picMkLst>
        </pc:picChg>
        <pc:picChg chg="add mod">
          <ac:chgData name="yannick liekens" userId="72a266dfbeadb4a3" providerId="LiveId" clId="{08FD22FA-F079-4177-9F2A-72ABF30B406A}" dt="2024-06-05T17:30:17.613" v="3701" actId="1076"/>
          <ac:picMkLst>
            <pc:docMk/>
            <pc:sldMk cId="4087612520" sldId="2147478129"/>
            <ac:picMk id="7" creationId="{E5D681A1-C129-062A-C2B2-27834848416A}"/>
          </ac:picMkLst>
        </pc:picChg>
      </pc:sldChg>
      <pc:sldChg chg="addSp delSp modSp new mod">
        <pc:chgData name="yannick liekens" userId="72a266dfbeadb4a3" providerId="LiveId" clId="{08FD22FA-F079-4177-9F2A-72ABF30B406A}" dt="2024-06-05T17:33:02.799" v="3733" actId="1076"/>
        <pc:sldMkLst>
          <pc:docMk/>
          <pc:sldMk cId="3538947949" sldId="2147478130"/>
        </pc:sldMkLst>
        <pc:spChg chg="mod">
          <ac:chgData name="yannick liekens" userId="72a266dfbeadb4a3" providerId="LiveId" clId="{08FD22FA-F079-4177-9F2A-72ABF30B406A}" dt="2024-06-05T17:32:09.105" v="3731" actId="20577"/>
          <ac:spMkLst>
            <pc:docMk/>
            <pc:sldMk cId="3538947949" sldId="2147478130"/>
            <ac:spMk id="2" creationId="{7887B51C-BAD5-6FBE-8C2C-EB8D2DA0BA66}"/>
          </ac:spMkLst>
        </pc:spChg>
        <pc:spChg chg="del">
          <ac:chgData name="yannick liekens" userId="72a266dfbeadb4a3" providerId="LiveId" clId="{08FD22FA-F079-4177-9F2A-72ABF30B406A}" dt="2024-06-05T17:33:00.914" v="3732" actId="22"/>
          <ac:spMkLst>
            <pc:docMk/>
            <pc:sldMk cId="3538947949" sldId="2147478130"/>
            <ac:spMk id="3" creationId="{87ED2A4E-F506-2053-BE93-C033BF39D1BD}"/>
          </ac:spMkLst>
        </pc:spChg>
        <pc:picChg chg="add mod ord">
          <ac:chgData name="yannick liekens" userId="72a266dfbeadb4a3" providerId="LiveId" clId="{08FD22FA-F079-4177-9F2A-72ABF30B406A}" dt="2024-06-05T17:33:02.799" v="3733" actId="1076"/>
          <ac:picMkLst>
            <pc:docMk/>
            <pc:sldMk cId="3538947949" sldId="2147478130"/>
            <ac:picMk id="5" creationId="{FE96C2FC-7EB2-B569-BFB0-9525911CACB4}"/>
          </ac:picMkLst>
        </pc:picChg>
      </pc:sldChg>
      <pc:sldChg chg="modSp new mod">
        <pc:chgData name="yannick liekens" userId="72a266dfbeadb4a3" providerId="LiveId" clId="{08FD22FA-F079-4177-9F2A-72ABF30B406A}" dt="2024-06-05T19:46:37.229" v="5426" actId="20577"/>
        <pc:sldMkLst>
          <pc:docMk/>
          <pc:sldMk cId="2014267291" sldId="2147478131"/>
        </pc:sldMkLst>
        <pc:spChg chg="mod">
          <ac:chgData name="yannick liekens" userId="72a266dfbeadb4a3" providerId="LiveId" clId="{08FD22FA-F079-4177-9F2A-72ABF30B406A}" dt="2024-06-05T19:46:37.229" v="5426" actId="20577"/>
          <ac:spMkLst>
            <pc:docMk/>
            <pc:sldMk cId="2014267291" sldId="2147478131"/>
            <ac:spMk id="2" creationId="{547D282A-AFE8-7F33-CC85-DB59849E45F2}"/>
          </ac:spMkLst>
        </pc:spChg>
        <pc:spChg chg="mod">
          <ac:chgData name="yannick liekens" userId="72a266dfbeadb4a3" providerId="LiveId" clId="{08FD22FA-F079-4177-9F2A-72ABF30B406A}" dt="2024-06-05T17:33:45.795" v="3887" actId="20577"/>
          <ac:spMkLst>
            <pc:docMk/>
            <pc:sldMk cId="2014267291" sldId="2147478131"/>
            <ac:spMk id="3" creationId="{485D5614-56A4-C3D0-8D4C-7D4FAEB7EB80}"/>
          </ac:spMkLst>
        </pc:spChg>
      </pc:sldChg>
      <pc:sldChg chg="addSp delSp modSp new mod">
        <pc:chgData name="yannick liekens" userId="72a266dfbeadb4a3" providerId="LiveId" clId="{08FD22FA-F079-4177-9F2A-72ABF30B406A}" dt="2024-06-05T17:36:12.418" v="3922" actId="14100"/>
        <pc:sldMkLst>
          <pc:docMk/>
          <pc:sldMk cId="3331066500" sldId="2147478132"/>
        </pc:sldMkLst>
        <pc:spChg chg="mod">
          <ac:chgData name="yannick liekens" userId="72a266dfbeadb4a3" providerId="LiveId" clId="{08FD22FA-F079-4177-9F2A-72ABF30B406A}" dt="2024-06-05T17:35:44.308" v="3910" actId="20577"/>
          <ac:spMkLst>
            <pc:docMk/>
            <pc:sldMk cId="3331066500" sldId="2147478132"/>
            <ac:spMk id="2" creationId="{C9851C7A-29FC-2B6C-D00C-2C41EF4C60FC}"/>
          </ac:spMkLst>
        </pc:spChg>
        <pc:spChg chg="del">
          <ac:chgData name="yannick liekens" userId="72a266dfbeadb4a3" providerId="LiveId" clId="{08FD22FA-F079-4177-9F2A-72ABF30B406A}" dt="2024-06-05T17:35:39.064" v="3899" actId="22"/>
          <ac:spMkLst>
            <pc:docMk/>
            <pc:sldMk cId="3331066500" sldId="2147478132"/>
            <ac:spMk id="3" creationId="{31EE57AC-1427-6699-3D36-30CC33A1E59D}"/>
          </ac:spMkLst>
        </pc:spChg>
        <pc:spChg chg="add mod">
          <ac:chgData name="yannick liekens" userId="72a266dfbeadb4a3" providerId="LiveId" clId="{08FD22FA-F079-4177-9F2A-72ABF30B406A}" dt="2024-06-05T17:36:12.418" v="3922" actId="14100"/>
          <ac:spMkLst>
            <pc:docMk/>
            <pc:sldMk cId="3331066500" sldId="2147478132"/>
            <ac:spMk id="6" creationId="{125321F4-97F3-A22F-E177-26081A82A887}"/>
          </ac:spMkLst>
        </pc:spChg>
        <pc:picChg chg="add mod ord">
          <ac:chgData name="yannick liekens" userId="72a266dfbeadb4a3" providerId="LiveId" clId="{08FD22FA-F079-4177-9F2A-72ABF30B406A}" dt="2024-06-05T17:35:41.839" v="3901" actId="14100"/>
          <ac:picMkLst>
            <pc:docMk/>
            <pc:sldMk cId="3331066500" sldId="2147478132"/>
            <ac:picMk id="5" creationId="{CE0FDA63-7F9E-08EC-C424-B33F1FDC888C}"/>
          </ac:picMkLst>
        </pc:picChg>
      </pc:sldChg>
      <pc:sldChg chg="addSp delSp modSp new mod">
        <pc:chgData name="yannick liekens" userId="72a266dfbeadb4a3" providerId="LiveId" clId="{08FD22FA-F079-4177-9F2A-72ABF30B406A}" dt="2024-06-05T17:36:45.395" v="3931" actId="1076"/>
        <pc:sldMkLst>
          <pc:docMk/>
          <pc:sldMk cId="2473070292" sldId="2147478133"/>
        </pc:sldMkLst>
        <pc:spChg chg="mod">
          <ac:chgData name="yannick liekens" userId="72a266dfbeadb4a3" providerId="LiveId" clId="{08FD22FA-F079-4177-9F2A-72ABF30B406A}" dt="2024-06-05T17:36:24.717" v="3927" actId="20577"/>
          <ac:spMkLst>
            <pc:docMk/>
            <pc:sldMk cId="2473070292" sldId="2147478133"/>
            <ac:spMk id="2" creationId="{2FE9CE7C-831F-F2EF-6E38-9E40DD7332F5}"/>
          </ac:spMkLst>
        </pc:spChg>
        <pc:spChg chg="del">
          <ac:chgData name="yannick liekens" userId="72a266dfbeadb4a3" providerId="LiveId" clId="{08FD22FA-F079-4177-9F2A-72ABF30B406A}" dt="2024-06-05T17:36:39.448" v="3928" actId="22"/>
          <ac:spMkLst>
            <pc:docMk/>
            <pc:sldMk cId="2473070292" sldId="2147478133"/>
            <ac:spMk id="3" creationId="{211FC6B6-F053-2EED-F315-0CB2DF84C37B}"/>
          </ac:spMkLst>
        </pc:spChg>
        <pc:picChg chg="add mod ord">
          <ac:chgData name="yannick liekens" userId="72a266dfbeadb4a3" providerId="LiveId" clId="{08FD22FA-F079-4177-9F2A-72ABF30B406A}" dt="2024-06-05T17:36:45.395" v="3931" actId="1076"/>
          <ac:picMkLst>
            <pc:docMk/>
            <pc:sldMk cId="2473070292" sldId="2147478133"/>
            <ac:picMk id="5" creationId="{61C29A2E-3709-5D96-248C-53F291B6E7BB}"/>
          </ac:picMkLst>
        </pc:picChg>
      </pc:sldChg>
      <pc:sldChg chg="addSp delSp modSp new mod">
        <pc:chgData name="yannick liekens" userId="72a266dfbeadb4a3" providerId="LiveId" clId="{08FD22FA-F079-4177-9F2A-72ABF30B406A}" dt="2024-06-05T19:54:21.194" v="5468" actId="20577"/>
        <pc:sldMkLst>
          <pc:docMk/>
          <pc:sldMk cId="1123600205" sldId="2147478134"/>
        </pc:sldMkLst>
        <pc:spChg chg="mod">
          <ac:chgData name="yannick liekens" userId="72a266dfbeadb4a3" providerId="LiveId" clId="{08FD22FA-F079-4177-9F2A-72ABF30B406A}" dt="2024-06-05T17:45:24.241" v="4023" actId="20577"/>
          <ac:spMkLst>
            <pc:docMk/>
            <pc:sldMk cId="1123600205" sldId="2147478134"/>
            <ac:spMk id="2" creationId="{24752F23-B9A5-EC9F-CDE4-B350F6D0AC6E}"/>
          </ac:spMkLst>
        </pc:spChg>
        <pc:spChg chg="del mod">
          <ac:chgData name="yannick liekens" userId="72a266dfbeadb4a3" providerId="LiveId" clId="{08FD22FA-F079-4177-9F2A-72ABF30B406A}" dt="2024-06-05T17:45:32.865" v="4024" actId="22"/>
          <ac:spMkLst>
            <pc:docMk/>
            <pc:sldMk cId="1123600205" sldId="2147478134"/>
            <ac:spMk id="3" creationId="{924F37DC-ACF8-755B-E37C-27B7AB93D9FC}"/>
          </ac:spMkLst>
        </pc:spChg>
        <pc:spChg chg="add mod">
          <ac:chgData name="yannick liekens" userId="72a266dfbeadb4a3" providerId="LiveId" clId="{08FD22FA-F079-4177-9F2A-72ABF30B406A}" dt="2024-06-05T19:54:21.194" v="5468" actId="20577"/>
          <ac:spMkLst>
            <pc:docMk/>
            <pc:sldMk cId="1123600205" sldId="2147478134"/>
            <ac:spMk id="6" creationId="{2FD07608-7A2D-ACCC-4395-C600AB92B170}"/>
          </ac:spMkLst>
        </pc:spChg>
        <pc:spChg chg="add mod">
          <ac:chgData name="yannick liekens" userId="72a266dfbeadb4a3" providerId="LiveId" clId="{08FD22FA-F079-4177-9F2A-72ABF30B406A}" dt="2024-06-05T17:47:46.315" v="4065" actId="14100"/>
          <ac:spMkLst>
            <pc:docMk/>
            <pc:sldMk cId="1123600205" sldId="2147478134"/>
            <ac:spMk id="8" creationId="{DD2C4D49-D535-F702-F15E-E4DF95BCED1D}"/>
          </ac:spMkLst>
        </pc:spChg>
        <pc:picChg chg="add mod ord">
          <ac:chgData name="yannick liekens" userId="72a266dfbeadb4a3" providerId="LiveId" clId="{08FD22FA-F079-4177-9F2A-72ABF30B406A}" dt="2024-06-05T17:45:34.834" v="4025" actId="1076"/>
          <ac:picMkLst>
            <pc:docMk/>
            <pc:sldMk cId="1123600205" sldId="2147478134"/>
            <ac:picMk id="5" creationId="{CB3C3F30-9DD9-4C86-7304-65A4DDAD9918}"/>
          </ac:picMkLst>
        </pc:picChg>
        <pc:picChg chg="add mod">
          <ac:chgData name="yannick liekens" userId="72a266dfbeadb4a3" providerId="LiveId" clId="{08FD22FA-F079-4177-9F2A-72ABF30B406A}" dt="2024-06-05T17:47:43.597" v="4064" actId="1076"/>
          <ac:picMkLst>
            <pc:docMk/>
            <pc:sldMk cId="1123600205" sldId="2147478134"/>
            <ac:picMk id="10" creationId="{E4B67B18-3703-1BB9-E37E-54A2672F4FA2}"/>
          </ac:picMkLst>
        </pc:picChg>
      </pc:sldChg>
      <pc:sldChg chg="modSp new mod">
        <pc:chgData name="yannick liekens" userId="72a266dfbeadb4a3" providerId="LiveId" clId="{08FD22FA-F079-4177-9F2A-72ABF30B406A}" dt="2024-06-05T17:49:18.703" v="4227" actId="20577"/>
        <pc:sldMkLst>
          <pc:docMk/>
          <pc:sldMk cId="1681170591" sldId="2147478135"/>
        </pc:sldMkLst>
        <pc:spChg chg="mod">
          <ac:chgData name="yannick liekens" userId="72a266dfbeadb4a3" providerId="LiveId" clId="{08FD22FA-F079-4177-9F2A-72ABF30B406A}" dt="2024-06-05T17:48:48.694" v="4080" actId="20577"/>
          <ac:spMkLst>
            <pc:docMk/>
            <pc:sldMk cId="1681170591" sldId="2147478135"/>
            <ac:spMk id="2" creationId="{81F20400-F77A-E57C-D38E-38BD3B1D010E}"/>
          </ac:spMkLst>
        </pc:spChg>
        <pc:spChg chg="mod">
          <ac:chgData name="yannick liekens" userId="72a266dfbeadb4a3" providerId="LiveId" clId="{08FD22FA-F079-4177-9F2A-72ABF30B406A}" dt="2024-06-05T17:49:18.703" v="4227" actId="20577"/>
          <ac:spMkLst>
            <pc:docMk/>
            <pc:sldMk cId="1681170591" sldId="2147478135"/>
            <ac:spMk id="3" creationId="{688D4975-E256-DB03-84C6-10D2B49BE942}"/>
          </ac:spMkLst>
        </pc:spChg>
      </pc:sldChg>
      <pc:sldChg chg="modSp new mod">
        <pc:chgData name="yannick liekens" userId="72a266dfbeadb4a3" providerId="LiveId" clId="{08FD22FA-F079-4177-9F2A-72ABF30B406A}" dt="2024-06-05T17:51:24.623" v="4507" actId="20577"/>
        <pc:sldMkLst>
          <pc:docMk/>
          <pc:sldMk cId="4004081163" sldId="2147478136"/>
        </pc:sldMkLst>
        <pc:spChg chg="mod">
          <ac:chgData name="yannick liekens" userId="72a266dfbeadb4a3" providerId="LiveId" clId="{08FD22FA-F079-4177-9F2A-72ABF30B406A}" dt="2024-06-05T17:49:51.075" v="4243" actId="20577"/>
          <ac:spMkLst>
            <pc:docMk/>
            <pc:sldMk cId="4004081163" sldId="2147478136"/>
            <ac:spMk id="2" creationId="{33E5DB8F-4BCA-51E6-C49C-CBABB0E33853}"/>
          </ac:spMkLst>
        </pc:spChg>
        <pc:spChg chg="mod">
          <ac:chgData name="yannick liekens" userId="72a266dfbeadb4a3" providerId="LiveId" clId="{08FD22FA-F079-4177-9F2A-72ABF30B406A}" dt="2024-06-05T17:51:24.623" v="4507" actId="20577"/>
          <ac:spMkLst>
            <pc:docMk/>
            <pc:sldMk cId="4004081163" sldId="2147478136"/>
            <ac:spMk id="3" creationId="{6404DA36-1089-6180-3F8E-C288EDE5133A}"/>
          </ac:spMkLst>
        </pc:spChg>
      </pc:sldChg>
      <pc:sldChg chg="modSp new mod">
        <pc:chgData name="yannick liekens" userId="72a266dfbeadb4a3" providerId="LiveId" clId="{08FD22FA-F079-4177-9F2A-72ABF30B406A}" dt="2024-06-05T17:53:37.415" v="4708" actId="20577"/>
        <pc:sldMkLst>
          <pc:docMk/>
          <pc:sldMk cId="1980666306" sldId="2147478137"/>
        </pc:sldMkLst>
        <pc:spChg chg="mod">
          <ac:chgData name="yannick liekens" userId="72a266dfbeadb4a3" providerId="LiveId" clId="{08FD22FA-F079-4177-9F2A-72ABF30B406A}" dt="2024-06-05T17:51:50.520" v="4520" actId="20577"/>
          <ac:spMkLst>
            <pc:docMk/>
            <pc:sldMk cId="1980666306" sldId="2147478137"/>
            <ac:spMk id="2" creationId="{AE761366-07F2-1E63-941F-64208990D65E}"/>
          </ac:spMkLst>
        </pc:spChg>
        <pc:spChg chg="mod">
          <ac:chgData name="yannick liekens" userId="72a266dfbeadb4a3" providerId="LiveId" clId="{08FD22FA-F079-4177-9F2A-72ABF30B406A}" dt="2024-06-05T17:53:37.415" v="4708" actId="20577"/>
          <ac:spMkLst>
            <pc:docMk/>
            <pc:sldMk cId="1980666306" sldId="2147478137"/>
            <ac:spMk id="3" creationId="{55B25E4B-9C44-862E-5FE7-4E2F3C05977A}"/>
          </ac:spMkLst>
        </pc:spChg>
      </pc:sldChg>
      <pc:sldChg chg="modSp new mod">
        <pc:chgData name="yannick liekens" userId="72a266dfbeadb4a3" providerId="LiveId" clId="{08FD22FA-F079-4177-9F2A-72ABF30B406A}" dt="2024-06-05T17:59:07.223" v="4982" actId="20577"/>
        <pc:sldMkLst>
          <pc:docMk/>
          <pc:sldMk cId="105749834" sldId="2147478138"/>
        </pc:sldMkLst>
        <pc:spChg chg="mod">
          <ac:chgData name="yannick liekens" userId="72a266dfbeadb4a3" providerId="LiveId" clId="{08FD22FA-F079-4177-9F2A-72ABF30B406A}" dt="2024-06-05T17:56:15.138" v="4729" actId="20577"/>
          <ac:spMkLst>
            <pc:docMk/>
            <pc:sldMk cId="105749834" sldId="2147478138"/>
            <ac:spMk id="2" creationId="{CDDC5AB7-C61E-F8EE-A872-130CD1A01600}"/>
          </ac:spMkLst>
        </pc:spChg>
        <pc:spChg chg="mod">
          <ac:chgData name="yannick liekens" userId="72a266dfbeadb4a3" providerId="LiveId" clId="{08FD22FA-F079-4177-9F2A-72ABF30B406A}" dt="2024-06-05T17:59:07.223" v="4982" actId="20577"/>
          <ac:spMkLst>
            <pc:docMk/>
            <pc:sldMk cId="105749834" sldId="2147478138"/>
            <ac:spMk id="3" creationId="{EAA63A69-7BBD-F7AA-76B6-E82CEB622000}"/>
          </ac:spMkLst>
        </pc:spChg>
      </pc:sldChg>
      <pc:sldChg chg="addSp delSp modSp new mod">
        <pc:chgData name="yannick liekens" userId="72a266dfbeadb4a3" providerId="LiveId" clId="{08FD22FA-F079-4177-9F2A-72ABF30B406A}" dt="2024-06-05T19:11:30.181" v="5041" actId="20577"/>
        <pc:sldMkLst>
          <pc:docMk/>
          <pc:sldMk cId="737001483" sldId="2147478139"/>
        </pc:sldMkLst>
        <pc:spChg chg="mod">
          <ac:chgData name="yannick liekens" userId="72a266dfbeadb4a3" providerId="LiveId" clId="{08FD22FA-F079-4177-9F2A-72ABF30B406A}" dt="2024-06-05T19:11:05.324" v="5004" actId="20577"/>
          <ac:spMkLst>
            <pc:docMk/>
            <pc:sldMk cId="737001483" sldId="2147478139"/>
            <ac:spMk id="2" creationId="{E9893844-53F9-0D05-9E42-7967D9E98AC1}"/>
          </ac:spMkLst>
        </pc:spChg>
        <pc:spChg chg="del">
          <ac:chgData name="yannick liekens" userId="72a266dfbeadb4a3" providerId="LiveId" clId="{08FD22FA-F079-4177-9F2A-72ABF30B406A}" dt="2024-06-05T19:11:06.136" v="5005" actId="22"/>
          <ac:spMkLst>
            <pc:docMk/>
            <pc:sldMk cId="737001483" sldId="2147478139"/>
            <ac:spMk id="3" creationId="{43B83B6C-9318-D3F2-B30E-2AA3233506CD}"/>
          </ac:spMkLst>
        </pc:spChg>
        <pc:spChg chg="add mod">
          <ac:chgData name="yannick liekens" userId="72a266dfbeadb4a3" providerId="LiveId" clId="{08FD22FA-F079-4177-9F2A-72ABF30B406A}" dt="2024-06-05T19:11:30.181" v="5041" actId="20577"/>
          <ac:spMkLst>
            <pc:docMk/>
            <pc:sldMk cId="737001483" sldId="2147478139"/>
            <ac:spMk id="6" creationId="{C11C1266-BCF9-2769-D327-3C624735BEF2}"/>
          </ac:spMkLst>
        </pc:spChg>
        <pc:picChg chg="add mod ord">
          <ac:chgData name="yannick liekens" userId="72a266dfbeadb4a3" providerId="LiveId" clId="{08FD22FA-F079-4177-9F2A-72ABF30B406A}" dt="2024-06-05T19:11:09.672" v="5007" actId="14100"/>
          <ac:picMkLst>
            <pc:docMk/>
            <pc:sldMk cId="737001483" sldId="2147478139"/>
            <ac:picMk id="5" creationId="{514D33D9-9D0B-ADB6-E921-D543B56EF5EF}"/>
          </ac:picMkLst>
        </pc:picChg>
      </pc:sldChg>
      <pc:sldChg chg="addSp delSp modSp new mod">
        <pc:chgData name="yannick liekens" userId="72a266dfbeadb4a3" providerId="LiveId" clId="{08FD22FA-F079-4177-9F2A-72ABF30B406A}" dt="2024-06-05T19:32:06.878" v="5197" actId="1076"/>
        <pc:sldMkLst>
          <pc:docMk/>
          <pc:sldMk cId="1172615495" sldId="2147478140"/>
        </pc:sldMkLst>
        <pc:spChg chg="mod">
          <ac:chgData name="yannick liekens" userId="72a266dfbeadb4a3" providerId="LiveId" clId="{08FD22FA-F079-4177-9F2A-72ABF30B406A}" dt="2024-06-05T19:30:22.425" v="5185" actId="20577"/>
          <ac:spMkLst>
            <pc:docMk/>
            <pc:sldMk cId="1172615495" sldId="2147478140"/>
            <ac:spMk id="2" creationId="{BE3FDF22-7937-B5C8-2335-95CC742186CE}"/>
          </ac:spMkLst>
        </pc:spChg>
        <pc:spChg chg="del mod">
          <ac:chgData name="yannick liekens" userId="72a266dfbeadb4a3" providerId="LiveId" clId="{08FD22FA-F079-4177-9F2A-72ABF30B406A}" dt="2024-06-05T19:30:43.294" v="5188" actId="22"/>
          <ac:spMkLst>
            <pc:docMk/>
            <pc:sldMk cId="1172615495" sldId="2147478140"/>
            <ac:spMk id="3" creationId="{F850A15F-B215-92D1-14CC-90221127D224}"/>
          </ac:spMkLst>
        </pc:spChg>
        <pc:picChg chg="add mod ord">
          <ac:chgData name="yannick liekens" userId="72a266dfbeadb4a3" providerId="LiveId" clId="{08FD22FA-F079-4177-9F2A-72ABF30B406A}" dt="2024-06-05T19:30:45.372" v="5189" actId="1076"/>
          <ac:picMkLst>
            <pc:docMk/>
            <pc:sldMk cId="1172615495" sldId="2147478140"/>
            <ac:picMk id="5" creationId="{7419A214-D043-1AFB-D798-06A1DB00330E}"/>
          </ac:picMkLst>
        </pc:picChg>
        <pc:picChg chg="add mod">
          <ac:chgData name="yannick liekens" userId="72a266dfbeadb4a3" providerId="LiveId" clId="{08FD22FA-F079-4177-9F2A-72ABF30B406A}" dt="2024-06-05T19:32:06.878" v="5197" actId="1076"/>
          <ac:picMkLst>
            <pc:docMk/>
            <pc:sldMk cId="1172615495" sldId="2147478140"/>
            <ac:picMk id="7" creationId="{E61DE857-9A3D-E5D6-1213-6C7EBBF2636E}"/>
          </ac:picMkLst>
        </pc:picChg>
        <pc:picChg chg="add mod">
          <ac:chgData name="yannick liekens" userId="72a266dfbeadb4a3" providerId="LiveId" clId="{08FD22FA-F079-4177-9F2A-72ABF30B406A}" dt="2024-06-05T19:32:00.772" v="5195" actId="1076"/>
          <ac:picMkLst>
            <pc:docMk/>
            <pc:sldMk cId="1172615495" sldId="2147478140"/>
            <ac:picMk id="9" creationId="{8830AE5E-5CAD-B46E-6F09-63B4005BEBBB}"/>
          </ac:picMkLst>
        </pc:picChg>
      </pc:sldChg>
      <pc:sldChg chg="addSp modSp new mod">
        <pc:chgData name="yannick liekens" userId="72a266dfbeadb4a3" providerId="LiveId" clId="{08FD22FA-F079-4177-9F2A-72ABF30B406A}" dt="2024-06-05T19:35:33.346" v="5352" actId="20577"/>
        <pc:sldMkLst>
          <pc:docMk/>
          <pc:sldMk cId="1199805394" sldId="2147478141"/>
        </pc:sldMkLst>
        <pc:spChg chg="mod">
          <ac:chgData name="yannick liekens" userId="72a266dfbeadb4a3" providerId="LiveId" clId="{08FD22FA-F079-4177-9F2A-72ABF30B406A}" dt="2024-06-05T19:34:38.021" v="5229" actId="20577"/>
          <ac:spMkLst>
            <pc:docMk/>
            <pc:sldMk cId="1199805394" sldId="2147478141"/>
            <ac:spMk id="2" creationId="{2D826139-FB54-D0AF-67DE-935A2E7D41EC}"/>
          </ac:spMkLst>
        </pc:spChg>
        <pc:spChg chg="mod">
          <ac:chgData name="yannick liekens" userId="72a266dfbeadb4a3" providerId="LiveId" clId="{08FD22FA-F079-4177-9F2A-72ABF30B406A}" dt="2024-06-05T19:35:33.346" v="5352" actId="20577"/>
          <ac:spMkLst>
            <pc:docMk/>
            <pc:sldMk cId="1199805394" sldId="2147478141"/>
            <ac:spMk id="3" creationId="{641409EB-BF8D-75F2-E96F-A63FB1678374}"/>
          </ac:spMkLst>
        </pc:spChg>
        <pc:picChg chg="add mod">
          <ac:chgData name="yannick liekens" userId="72a266dfbeadb4a3" providerId="LiveId" clId="{08FD22FA-F079-4177-9F2A-72ABF30B406A}" dt="2024-06-05T19:35:14.375" v="5283" actId="1076"/>
          <ac:picMkLst>
            <pc:docMk/>
            <pc:sldMk cId="1199805394" sldId="2147478141"/>
            <ac:picMk id="5" creationId="{78FE8B1F-43F6-A0C4-9448-98DD0BA28792}"/>
          </ac:picMkLst>
        </pc:picChg>
      </pc:sldChg>
      <pc:sldChg chg="addSp delSp modSp new mod">
        <pc:chgData name="yannick liekens" userId="72a266dfbeadb4a3" providerId="LiveId" clId="{08FD22FA-F079-4177-9F2A-72ABF30B406A}" dt="2024-06-05T19:57:09.239" v="5750" actId="20577"/>
        <pc:sldMkLst>
          <pc:docMk/>
          <pc:sldMk cId="1679012200" sldId="2147478142"/>
        </pc:sldMkLst>
        <pc:spChg chg="mod">
          <ac:chgData name="yannick liekens" userId="72a266dfbeadb4a3" providerId="LiveId" clId="{08FD22FA-F079-4177-9F2A-72ABF30B406A}" dt="2024-06-05T19:55:34.505" v="5514" actId="20577"/>
          <ac:spMkLst>
            <pc:docMk/>
            <pc:sldMk cId="1679012200" sldId="2147478142"/>
            <ac:spMk id="2" creationId="{FAE6323D-2A6A-CAA4-ACBD-4FF101B3901B}"/>
          </ac:spMkLst>
        </pc:spChg>
        <pc:spChg chg="del">
          <ac:chgData name="yannick liekens" userId="72a266dfbeadb4a3" providerId="LiveId" clId="{08FD22FA-F079-4177-9F2A-72ABF30B406A}" dt="2024-06-05T19:56:13.617" v="5515" actId="22"/>
          <ac:spMkLst>
            <pc:docMk/>
            <pc:sldMk cId="1679012200" sldId="2147478142"/>
            <ac:spMk id="3" creationId="{981A7F32-5D19-1848-5D17-551A718ED44B}"/>
          </ac:spMkLst>
        </pc:spChg>
        <pc:spChg chg="add mod">
          <ac:chgData name="yannick liekens" userId="72a266dfbeadb4a3" providerId="LiveId" clId="{08FD22FA-F079-4177-9F2A-72ABF30B406A}" dt="2024-06-05T19:57:09.239" v="5750" actId="20577"/>
          <ac:spMkLst>
            <pc:docMk/>
            <pc:sldMk cId="1679012200" sldId="2147478142"/>
            <ac:spMk id="6" creationId="{F4FD8C26-46F0-51E1-7A34-C4DECAA0A2BC}"/>
          </ac:spMkLst>
        </pc:spChg>
        <pc:picChg chg="add mod ord">
          <ac:chgData name="yannick liekens" userId="72a266dfbeadb4a3" providerId="LiveId" clId="{08FD22FA-F079-4177-9F2A-72ABF30B406A}" dt="2024-06-05T19:56:18.737" v="5516" actId="1076"/>
          <ac:picMkLst>
            <pc:docMk/>
            <pc:sldMk cId="1679012200" sldId="2147478142"/>
            <ac:picMk id="5" creationId="{D2D4EA66-020E-8EE5-CF3B-03A71233B72A}"/>
          </ac:picMkLst>
        </pc:picChg>
      </pc:sldChg>
    </pc:docChg>
  </pc:docChgLst>
  <pc:docChgLst>
    <pc:chgData name="yannick liekens" userId="72a266dfbeadb4a3" providerId="LiveId" clId="{1A8F4539-D995-4DDD-8498-B24177173B05}"/>
    <pc:docChg chg="undo custSel addSld delSld modSld sldOrd modSection">
      <pc:chgData name="yannick liekens" userId="72a266dfbeadb4a3" providerId="LiveId" clId="{1A8F4539-D995-4DDD-8498-B24177173B05}" dt="2024-06-06T07:02:18.222" v="2667" actId="20577"/>
      <pc:docMkLst>
        <pc:docMk/>
      </pc:docMkLst>
      <pc:sldChg chg="modSp mod">
        <pc:chgData name="yannick liekens" userId="72a266dfbeadb4a3" providerId="LiveId" clId="{1A8F4539-D995-4DDD-8498-B24177173B05}" dt="2024-06-02T08:41:46.044" v="7" actId="20577"/>
        <pc:sldMkLst>
          <pc:docMk/>
          <pc:sldMk cId="1179926354" sldId="270"/>
        </pc:sldMkLst>
        <pc:spChg chg="mod">
          <ac:chgData name="yannick liekens" userId="72a266dfbeadb4a3" providerId="LiveId" clId="{1A8F4539-D995-4DDD-8498-B24177173B05}" dt="2024-06-02T08:41:46.044" v="7" actId="20577"/>
          <ac:spMkLst>
            <pc:docMk/>
            <pc:sldMk cId="1179926354" sldId="270"/>
            <ac:spMk id="2" creationId="{00000000-0000-0000-0000-000000000000}"/>
          </ac:spMkLst>
        </pc:spChg>
      </pc:sldChg>
      <pc:sldChg chg="modSp mod ord">
        <pc:chgData name="yannick liekens" userId="72a266dfbeadb4a3" providerId="LiveId" clId="{1A8F4539-D995-4DDD-8498-B24177173B05}" dt="2024-06-05T07:08:27.986" v="1319"/>
        <pc:sldMkLst>
          <pc:docMk/>
          <pc:sldMk cId="3663153801" sldId="272"/>
        </pc:sldMkLst>
        <pc:spChg chg="mod">
          <ac:chgData name="yannick liekens" userId="72a266dfbeadb4a3" providerId="LiveId" clId="{1A8F4539-D995-4DDD-8498-B24177173B05}" dt="2024-06-02T08:42:22.917" v="22" actId="20577"/>
          <ac:spMkLst>
            <pc:docMk/>
            <pc:sldMk cId="3663153801" sldId="272"/>
            <ac:spMk id="3" creationId="{C6791D3D-7F7C-443A-BFBC-38E0629ACB09}"/>
          </ac:spMkLst>
        </pc:spChg>
      </pc:sldChg>
      <pc:sldChg chg="modSp mod">
        <pc:chgData name="yannick liekens" userId="72a266dfbeadb4a3" providerId="LiveId" clId="{1A8F4539-D995-4DDD-8498-B24177173B05}" dt="2024-06-02T09:05:44.320" v="525" actId="20577"/>
        <pc:sldMkLst>
          <pc:docMk/>
          <pc:sldMk cId="1116783791" sldId="281"/>
        </pc:sldMkLst>
        <pc:spChg chg="mod">
          <ac:chgData name="yannick liekens" userId="72a266dfbeadb4a3" providerId="LiveId" clId="{1A8F4539-D995-4DDD-8498-B24177173B05}" dt="2024-06-02T09:05:44.320" v="525" actId="20577"/>
          <ac:spMkLst>
            <pc:docMk/>
            <pc:sldMk cId="1116783791" sldId="281"/>
            <ac:spMk id="4" creationId="{A502F95B-7783-47AD-9C15-BE82E1E7D236}"/>
          </ac:spMkLst>
        </pc:spChg>
      </pc:sldChg>
      <pc:sldChg chg="modSp mod">
        <pc:chgData name="yannick liekens" userId="72a266dfbeadb4a3" providerId="LiveId" clId="{1A8F4539-D995-4DDD-8498-B24177173B05}" dt="2024-06-04T11:45:48.394" v="1049" actId="20577"/>
        <pc:sldMkLst>
          <pc:docMk/>
          <pc:sldMk cId="3608679001" sldId="282"/>
        </pc:sldMkLst>
        <pc:spChg chg="mod">
          <ac:chgData name="yannick liekens" userId="72a266dfbeadb4a3" providerId="LiveId" clId="{1A8F4539-D995-4DDD-8498-B24177173B05}" dt="2024-06-04T11:45:48.394" v="1049" actId="20577"/>
          <ac:spMkLst>
            <pc:docMk/>
            <pc:sldMk cId="3608679001" sldId="282"/>
            <ac:spMk id="3" creationId="{9E42EAB9-868C-4623-AB21-E96C1451FA26}"/>
          </ac:spMkLst>
        </pc:spChg>
      </pc:sldChg>
      <pc:sldChg chg="add del">
        <pc:chgData name="yannick liekens" userId="72a266dfbeadb4a3" providerId="LiveId" clId="{1A8F4539-D995-4DDD-8498-B24177173B05}" dt="2024-06-02T09:17:37.650" v="528" actId="2696"/>
        <pc:sldMkLst>
          <pc:docMk/>
          <pc:sldMk cId="356111934" sldId="285"/>
        </pc:sldMkLst>
      </pc:sldChg>
      <pc:sldChg chg="del">
        <pc:chgData name="yannick liekens" userId="72a266dfbeadb4a3" providerId="LiveId" clId="{1A8F4539-D995-4DDD-8498-B24177173B05}" dt="2024-06-02T09:17:23.153" v="526" actId="2696"/>
        <pc:sldMkLst>
          <pc:docMk/>
          <pc:sldMk cId="1230736229" sldId="285"/>
        </pc:sldMkLst>
      </pc:sldChg>
      <pc:sldChg chg="add">
        <pc:chgData name="yannick liekens" userId="72a266dfbeadb4a3" providerId="LiveId" clId="{1A8F4539-D995-4DDD-8498-B24177173B05}" dt="2024-06-02T09:17:46.133" v="529"/>
        <pc:sldMkLst>
          <pc:docMk/>
          <pc:sldMk cId="3543462789" sldId="285"/>
        </pc:sldMkLst>
      </pc:sldChg>
      <pc:sldChg chg="delSp modSp mod">
        <pc:chgData name="yannick liekens" userId="72a266dfbeadb4a3" providerId="LiveId" clId="{1A8F4539-D995-4DDD-8498-B24177173B05}" dt="2024-06-02T09:21:49.027" v="536" actId="478"/>
        <pc:sldMkLst>
          <pc:docMk/>
          <pc:sldMk cId="2928453817" sldId="306"/>
        </pc:sldMkLst>
        <pc:spChg chg="del">
          <ac:chgData name="yannick liekens" userId="72a266dfbeadb4a3" providerId="LiveId" clId="{1A8F4539-D995-4DDD-8498-B24177173B05}" dt="2024-06-02T09:21:32.437" v="531" actId="478"/>
          <ac:spMkLst>
            <pc:docMk/>
            <pc:sldMk cId="2928453817" sldId="306"/>
            <ac:spMk id="35" creationId="{C57B7A29-BA8D-41E7-96A4-7F3F2C0C1FF4}"/>
          </ac:spMkLst>
        </pc:spChg>
        <pc:spChg chg="del">
          <ac:chgData name="yannick liekens" userId="72a266dfbeadb4a3" providerId="LiveId" clId="{1A8F4539-D995-4DDD-8498-B24177173B05}" dt="2024-06-02T09:21:28.438" v="530" actId="478"/>
          <ac:spMkLst>
            <pc:docMk/>
            <pc:sldMk cId="2928453817" sldId="306"/>
            <ac:spMk id="45" creationId="{49321079-9B4E-4565-AE89-6F0F71A35ABB}"/>
          </ac:spMkLst>
        </pc:spChg>
        <pc:spChg chg="del mod">
          <ac:chgData name="yannick liekens" userId="72a266dfbeadb4a3" providerId="LiveId" clId="{1A8F4539-D995-4DDD-8498-B24177173B05}" dt="2024-06-02T09:21:49.027" v="536" actId="478"/>
          <ac:spMkLst>
            <pc:docMk/>
            <pc:sldMk cId="2928453817" sldId="306"/>
            <ac:spMk id="47" creationId="{AB56285E-C108-4172-8CE4-72C38F54B6F3}"/>
          </ac:spMkLst>
        </pc:spChg>
        <pc:spChg chg="del">
          <ac:chgData name="yannick liekens" userId="72a266dfbeadb4a3" providerId="LiveId" clId="{1A8F4539-D995-4DDD-8498-B24177173B05}" dt="2024-06-02T09:21:40.014" v="532" actId="478"/>
          <ac:spMkLst>
            <pc:docMk/>
            <pc:sldMk cId="2928453817" sldId="306"/>
            <ac:spMk id="49" creationId="{EB39ED95-EF3C-4A21-873A-3054E07350AF}"/>
          </ac:spMkLst>
        </pc:spChg>
        <pc:spChg chg="del mod">
          <ac:chgData name="yannick liekens" userId="72a266dfbeadb4a3" providerId="LiveId" clId="{1A8F4539-D995-4DDD-8498-B24177173B05}" dt="2024-06-02T09:21:46.044" v="534" actId="478"/>
          <ac:spMkLst>
            <pc:docMk/>
            <pc:sldMk cId="2928453817" sldId="306"/>
            <ac:spMk id="51" creationId="{5B4B94ED-AD25-4B6F-89D8-6CFEFADB78FE}"/>
          </ac:spMkLst>
        </pc:spChg>
        <pc:grpChg chg="del">
          <ac:chgData name="yannick liekens" userId="72a266dfbeadb4a3" providerId="LiveId" clId="{1A8F4539-D995-4DDD-8498-B24177173B05}" dt="2024-06-02T09:21:46.044" v="534" actId="478"/>
          <ac:grpSpMkLst>
            <pc:docMk/>
            <pc:sldMk cId="2928453817" sldId="306"/>
            <ac:grpSpMk id="10" creationId="{5A6590F4-6601-4A89-8E40-9A148F0D7351}"/>
          </ac:grpSpMkLst>
        </pc:grpChg>
        <pc:grpChg chg="del">
          <ac:chgData name="yannick liekens" userId="72a266dfbeadb4a3" providerId="LiveId" clId="{1A8F4539-D995-4DDD-8498-B24177173B05}" dt="2024-06-02T09:21:40.014" v="532" actId="478"/>
          <ac:grpSpMkLst>
            <pc:docMk/>
            <pc:sldMk cId="2928453817" sldId="306"/>
            <ac:grpSpMk id="11" creationId="{16326DC0-A07E-473F-A10C-8258F4C2E548}"/>
          </ac:grpSpMkLst>
        </pc:grpChg>
        <pc:grpChg chg="del">
          <ac:chgData name="yannick liekens" userId="72a266dfbeadb4a3" providerId="LiveId" clId="{1A8F4539-D995-4DDD-8498-B24177173B05}" dt="2024-06-02T09:21:49.027" v="536" actId="478"/>
          <ac:grpSpMkLst>
            <pc:docMk/>
            <pc:sldMk cId="2928453817" sldId="306"/>
            <ac:grpSpMk id="12" creationId="{C2EA33B0-86D3-490C-AA79-AF947B2DE392}"/>
          </ac:grpSpMkLst>
        </pc:grpChg>
        <pc:grpChg chg="del">
          <ac:chgData name="yannick liekens" userId="72a266dfbeadb4a3" providerId="LiveId" clId="{1A8F4539-D995-4DDD-8498-B24177173B05}" dt="2024-06-02T09:21:32.437" v="531" actId="478"/>
          <ac:grpSpMkLst>
            <pc:docMk/>
            <pc:sldMk cId="2928453817" sldId="306"/>
            <ac:grpSpMk id="27" creationId="{2A1378EC-1608-4750-A584-55206A5D54AF}"/>
          </ac:grpSpMkLst>
        </pc:grpChg>
        <pc:grpChg chg="del">
          <ac:chgData name="yannick liekens" userId="72a266dfbeadb4a3" providerId="LiveId" clId="{1A8F4539-D995-4DDD-8498-B24177173B05}" dt="2024-06-02T09:21:28.438" v="530" actId="478"/>
          <ac:grpSpMkLst>
            <pc:docMk/>
            <pc:sldMk cId="2928453817" sldId="306"/>
            <ac:grpSpMk id="37" creationId="{AF87E4D9-1E29-4F14-AD55-CFE5A5F4FB82}"/>
          </ac:grpSpMkLst>
        </pc:grpChg>
      </pc:sldChg>
      <pc:sldChg chg="addSp delSp modSp mod">
        <pc:chgData name="yannick liekens" userId="72a266dfbeadb4a3" providerId="LiveId" clId="{1A8F4539-D995-4DDD-8498-B24177173B05}" dt="2024-06-02T09:24:49.899" v="575" actId="20577"/>
        <pc:sldMkLst>
          <pc:docMk/>
          <pc:sldMk cId="2653809734" sldId="311"/>
        </pc:sldMkLst>
        <pc:spChg chg="add del mod">
          <ac:chgData name="yannick liekens" userId="72a266dfbeadb4a3" providerId="LiveId" clId="{1A8F4539-D995-4DDD-8498-B24177173B05}" dt="2024-06-02T09:24:25.748" v="551" actId="478"/>
          <ac:spMkLst>
            <pc:docMk/>
            <pc:sldMk cId="2653809734" sldId="311"/>
            <ac:spMk id="3" creationId="{BC4D0057-CE79-4FD0-3F92-CAB3112A5C01}"/>
          </ac:spMkLst>
        </pc:spChg>
        <pc:spChg chg="add mod">
          <ac:chgData name="yannick liekens" userId="72a266dfbeadb4a3" providerId="LiveId" clId="{1A8F4539-D995-4DDD-8498-B24177173B05}" dt="2024-06-02T09:24:49.899" v="575" actId="20577"/>
          <ac:spMkLst>
            <pc:docMk/>
            <pc:sldMk cId="2653809734" sldId="311"/>
            <ac:spMk id="6" creationId="{A2D2B9A5-EFD5-0086-B11F-BE33631EF8B1}"/>
          </ac:spMkLst>
        </pc:spChg>
        <pc:picChg chg="mod">
          <ac:chgData name="yannick liekens" userId="72a266dfbeadb4a3" providerId="LiveId" clId="{1A8F4539-D995-4DDD-8498-B24177173B05}" dt="2024-06-02T09:23:58.316" v="538" actId="14100"/>
          <ac:picMkLst>
            <pc:docMk/>
            <pc:sldMk cId="2653809734" sldId="311"/>
            <ac:picMk id="5" creationId="{3B4B6E97-75DA-4AD0-9A3D-8189FF926C2E}"/>
          </ac:picMkLst>
        </pc:picChg>
      </pc:sldChg>
      <pc:sldChg chg="modNotesTx">
        <pc:chgData name="yannick liekens" userId="72a266dfbeadb4a3" providerId="LiveId" clId="{1A8F4539-D995-4DDD-8498-B24177173B05}" dt="2024-06-05T13:07:01.680" v="1338"/>
        <pc:sldMkLst>
          <pc:docMk/>
          <pc:sldMk cId="2860340674" sldId="318"/>
        </pc:sldMkLst>
      </pc:sldChg>
      <pc:sldChg chg="modSp mod">
        <pc:chgData name="yannick liekens" userId="72a266dfbeadb4a3" providerId="LiveId" clId="{1A8F4539-D995-4DDD-8498-B24177173B05}" dt="2024-06-06T06:17:39.467" v="1340" actId="1076"/>
        <pc:sldMkLst>
          <pc:docMk/>
          <pc:sldMk cId="84351478" sldId="319"/>
        </pc:sldMkLst>
        <pc:graphicFrameChg chg="mod modGraphic">
          <ac:chgData name="yannick liekens" userId="72a266dfbeadb4a3" providerId="LiveId" clId="{1A8F4539-D995-4DDD-8498-B24177173B05}" dt="2024-06-06T06:17:39.467" v="1340" actId="1076"/>
          <ac:graphicFrameMkLst>
            <pc:docMk/>
            <pc:sldMk cId="84351478" sldId="319"/>
            <ac:graphicFrameMk id="7" creationId="{23D0897A-25ED-4410-BF9A-41E2EF04ECC0}"/>
          </ac:graphicFrameMkLst>
        </pc:graphicFrameChg>
      </pc:sldChg>
      <pc:sldChg chg="del">
        <pc:chgData name="yannick liekens" userId="72a266dfbeadb4a3" providerId="LiveId" clId="{1A8F4539-D995-4DDD-8498-B24177173B05}" dt="2024-06-06T06:27:20.252" v="2104" actId="2696"/>
        <pc:sldMkLst>
          <pc:docMk/>
          <pc:sldMk cId="2366045874" sldId="321"/>
        </pc:sldMkLst>
      </pc:sldChg>
      <pc:sldChg chg="add">
        <pc:chgData name="yannick liekens" userId="72a266dfbeadb4a3" providerId="LiveId" clId="{1A8F4539-D995-4DDD-8498-B24177173B05}" dt="2024-06-06T06:27:49.154" v="2105"/>
        <pc:sldMkLst>
          <pc:docMk/>
          <pc:sldMk cId="2806620155" sldId="321"/>
        </pc:sldMkLst>
      </pc:sldChg>
      <pc:sldChg chg="del">
        <pc:chgData name="yannick liekens" userId="72a266dfbeadb4a3" providerId="LiveId" clId="{1A8F4539-D995-4DDD-8498-B24177173B05}" dt="2024-06-02T09:23:08.414" v="537" actId="47"/>
        <pc:sldMkLst>
          <pc:docMk/>
          <pc:sldMk cId="3559051184" sldId="326"/>
        </pc:sldMkLst>
      </pc:sldChg>
      <pc:sldChg chg="modSp mod">
        <pc:chgData name="yannick liekens" userId="72a266dfbeadb4a3" providerId="LiveId" clId="{1A8F4539-D995-4DDD-8498-B24177173B05}" dt="2024-06-02T09:42:20.751" v="711" actId="20577"/>
        <pc:sldMkLst>
          <pc:docMk/>
          <pc:sldMk cId="1043782081" sldId="329"/>
        </pc:sldMkLst>
        <pc:spChg chg="mod">
          <ac:chgData name="yannick liekens" userId="72a266dfbeadb4a3" providerId="LiveId" clId="{1A8F4539-D995-4DDD-8498-B24177173B05}" dt="2024-06-02T09:42:20.751" v="711" actId="20577"/>
          <ac:spMkLst>
            <pc:docMk/>
            <pc:sldMk cId="1043782081" sldId="329"/>
            <ac:spMk id="4" creationId="{9ED0E2EF-6F7B-4204-BEBA-2B311BAE6088}"/>
          </ac:spMkLst>
        </pc:spChg>
      </pc:sldChg>
      <pc:sldChg chg="modSp mod">
        <pc:chgData name="yannick liekens" userId="72a266dfbeadb4a3" providerId="LiveId" clId="{1A8F4539-D995-4DDD-8498-B24177173B05}" dt="2024-06-06T06:45:24.136" v="2369" actId="20577"/>
        <pc:sldMkLst>
          <pc:docMk/>
          <pc:sldMk cId="1277112172" sldId="359"/>
        </pc:sldMkLst>
        <pc:spChg chg="mod">
          <ac:chgData name="yannick liekens" userId="72a266dfbeadb4a3" providerId="LiveId" clId="{1A8F4539-D995-4DDD-8498-B24177173B05}" dt="2024-06-06T06:45:24.136" v="2369" actId="20577"/>
          <ac:spMkLst>
            <pc:docMk/>
            <pc:sldMk cId="1277112172" sldId="359"/>
            <ac:spMk id="4" creationId="{5F52E977-C1A1-491C-93D7-289E556A058C}"/>
          </ac:spMkLst>
        </pc:spChg>
      </pc:sldChg>
      <pc:sldChg chg="del">
        <pc:chgData name="yannick liekens" userId="72a266dfbeadb4a3" providerId="LiveId" clId="{1A8F4539-D995-4DDD-8498-B24177173B05}" dt="2024-06-06T06:51:01.418" v="2406" actId="47"/>
        <pc:sldMkLst>
          <pc:docMk/>
          <pc:sldMk cId="1882274919" sldId="366"/>
        </pc:sldMkLst>
      </pc:sldChg>
      <pc:sldChg chg="ord">
        <pc:chgData name="yannick liekens" userId="72a266dfbeadb4a3" providerId="LiveId" clId="{1A8F4539-D995-4DDD-8498-B24177173B05}" dt="2024-06-05T06:48:08.958" v="1196"/>
        <pc:sldMkLst>
          <pc:docMk/>
          <pc:sldMk cId="42889869" sldId="2147478092"/>
        </pc:sldMkLst>
      </pc:sldChg>
      <pc:sldChg chg="modSp mod">
        <pc:chgData name="yannick liekens" userId="72a266dfbeadb4a3" providerId="LiveId" clId="{1A8F4539-D995-4DDD-8498-B24177173B05}" dt="2024-06-04T12:53:01.287" v="1184" actId="20577"/>
        <pc:sldMkLst>
          <pc:docMk/>
          <pc:sldMk cId="2570098524" sldId="2147478095"/>
        </pc:sldMkLst>
        <pc:spChg chg="mod">
          <ac:chgData name="yannick liekens" userId="72a266dfbeadb4a3" providerId="LiveId" clId="{1A8F4539-D995-4DDD-8498-B24177173B05}" dt="2024-06-04T12:53:01.287" v="1184" actId="20577"/>
          <ac:spMkLst>
            <pc:docMk/>
            <pc:sldMk cId="2570098524" sldId="2147478095"/>
            <ac:spMk id="3" creationId="{A2441576-B60C-1921-7159-15A53A3CD69E}"/>
          </ac:spMkLst>
        </pc:spChg>
      </pc:sldChg>
      <pc:sldChg chg="modSp new mod">
        <pc:chgData name="yannick liekens" userId="72a266dfbeadb4a3" providerId="LiveId" clId="{1A8F4539-D995-4DDD-8498-B24177173B05}" dt="2024-06-05T06:51:09.944" v="1303" actId="20577"/>
        <pc:sldMkLst>
          <pc:docMk/>
          <pc:sldMk cId="1588279414" sldId="2147478096"/>
        </pc:sldMkLst>
        <pc:spChg chg="mod">
          <ac:chgData name="yannick liekens" userId="72a266dfbeadb4a3" providerId="LiveId" clId="{1A8F4539-D995-4DDD-8498-B24177173B05}" dt="2024-06-02T08:43:36" v="42" actId="20577"/>
          <ac:spMkLst>
            <pc:docMk/>
            <pc:sldMk cId="1588279414" sldId="2147478096"/>
            <ac:spMk id="2" creationId="{02C480D4-A4F4-9001-4459-F1D15A5E127A}"/>
          </ac:spMkLst>
        </pc:spChg>
        <pc:spChg chg="mod">
          <ac:chgData name="yannick liekens" userId="72a266dfbeadb4a3" providerId="LiveId" clId="{1A8F4539-D995-4DDD-8498-B24177173B05}" dt="2024-06-05T06:51:09.944" v="1303" actId="20577"/>
          <ac:spMkLst>
            <pc:docMk/>
            <pc:sldMk cId="1588279414" sldId="2147478096"/>
            <ac:spMk id="3" creationId="{3B812A7F-5EBD-2761-C5F3-01EA9E031637}"/>
          </ac:spMkLst>
        </pc:spChg>
      </pc:sldChg>
      <pc:sldChg chg="modSp add mod">
        <pc:chgData name="yannick liekens" userId="72a266dfbeadb4a3" providerId="LiveId" clId="{1A8F4539-D995-4DDD-8498-B24177173B05}" dt="2024-06-05T07:06:52.248" v="1315" actId="27636"/>
        <pc:sldMkLst>
          <pc:docMk/>
          <pc:sldMk cId="2956074833" sldId="2147478097"/>
        </pc:sldMkLst>
        <pc:spChg chg="mod">
          <ac:chgData name="yannick liekens" userId="72a266dfbeadb4a3" providerId="LiveId" clId="{1A8F4539-D995-4DDD-8498-B24177173B05}" dt="2024-06-02T08:52:51.351" v="362" actId="20577"/>
          <ac:spMkLst>
            <pc:docMk/>
            <pc:sldMk cId="2956074833" sldId="2147478097"/>
            <ac:spMk id="2" creationId="{00000000-0000-0000-0000-000000000000}"/>
          </ac:spMkLst>
        </pc:spChg>
        <pc:spChg chg="mod">
          <ac:chgData name="yannick liekens" userId="72a266dfbeadb4a3" providerId="LiveId" clId="{1A8F4539-D995-4DDD-8498-B24177173B05}" dt="2024-06-05T07:06:52.248" v="1315" actId="27636"/>
          <ac:spMkLst>
            <pc:docMk/>
            <pc:sldMk cId="2956074833" sldId="2147478097"/>
            <ac:spMk id="5" creationId="{00000000-0000-0000-0000-000000000000}"/>
          </ac:spMkLst>
        </pc:spChg>
      </pc:sldChg>
      <pc:sldChg chg="modSp new mod">
        <pc:chgData name="yannick liekens" userId="72a266dfbeadb4a3" providerId="LiveId" clId="{1A8F4539-D995-4DDD-8498-B24177173B05}" dt="2024-06-02T09:48:47.337" v="967" actId="20577"/>
        <pc:sldMkLst>
          <pc:docMk/>
          <pc:sldMk cId="2319409320" sldId="2147478098"/>
        </pc:sldMkLst>
        <pc:spChg chg="mod">
          <ac:chgData name="yannick liekens" userId="72a266dfbeadb4a3" providerId="LiveId" clId="{1A8F4539-D995-4DDD-8498-B24177173B05}" dt="2024-06-02T09:46:44.020" v="731" actId="20577"/>
          <ac:spMkLst>
            <pc:docMk/>
            <pc:sldMk cId="2319409320" sldId="2147478098"/>
            <ac:spMk id="2" creationId="{87EB7E42-D76E-3BDE-8CF2-2A5FDA15E7FE}"/>
          </ac:spMkLst>
        </pc:spChg>
        <pc:spChg chg="mod">
          <ac:chgData name="yannick liekens" userId="72a266dfbeadb4a3" providerId="LiveId" clId="{1A8F4539-D995-4DDD-8498-B24177173B05}" dt="2024-06-02T09:48:47.337" v="967" actId="20577"/>
          <ac:spMkLst>
            <pc:docMk/>
            <pc:sldMk cId="2319409320" sldId="2147478098"/>
            <ac:spMk id="3" creationId="{D20882E0-7EAC-E61D-2321-22D320090422}"/>
          </ac:spMkLst>
        </pc:spChg>
      </pc:sldChg>
      <pc:sldChg chg="modSp new mod">
        <pc:chgData name="yannick liekens" userId="72a266dfbeadb4a3" providerId="LiveId" clId="{1A8F4539-D995-4DDD-8498-B24177173B05}" dt="2024-06-04T12:11:08.141" v="1178" actId="20577"/>
        <pc:sldMkLst>
          <pc:docMk/>
          <pc:sldMk cId="3428196398" sldId="2147478099"/>
        </pc:sldMkLst>
        <pc:spChg chg="mod">
          <ac:chgData name="yannick liekens" userId="72a266dfbeadb4a3" providerId="LiveId" clId="{1A8F4539-D995-4DDD-8498-B24177173B05}" dt="2024-06-04T12:08:43.130" v="1078" actId="20577"/>
          <ac:spMkLst>
            <pc:docMk/>
            <pc:sldMk cId="3428196398" sldId="2147478099"/>
            <ac:spMk id="2" creationId="{28C6893A-59E1-EDF5-724E-71CA227558D6}"/>
          </ac:spMkLst>
        </pc:spChg>
        <pc:spChg chg="mod">
          <ac:chgData name="yannick liekens" userId="72a266dfbeadb4a3" providerId="LiveId" clId="{1A8F4539-D995-4DDD-8498-B24177173B05}" dt="2024-06-04T12:11:08.141" v="1178" actId="20577"/>
          <ac:spMkLst>
            <pc:docMk/>
            <pc:sldMk cId="3428196398" sldId="2147478099"/>
            <ac:spMk id="3" creationId="{61778BF0-425F-6A62-3FF5-70BDBEB19402}"/>
          </ac:spMkLst>
        </pc:spChg>
      </pc:sldChg>
      <pc:sldChg chg="addSp delSp modSp new mod">
        <pc:chgData name="yannick liekens" userId="72a266dfbeadb4a3" providerId="LiveId" clId="{1A8F4539-D995-4DDD-8498-B24177173B05}" dt="2024-06-05T06:50:30.283" v="1244" actId="20577"/>
        <pc:sldMkLst>
          <pc:docMk/>
          <pc:sldMk cId="1739857456" sldId="2147478103"/>
        </pc:sldMkLst>
        <pc:spChg chg="mod">
          <ac:chgData name="yannick liekens" userId="72a266dfbeadb4a3" providerId="LiveId" clId="{1A8F4539-D995-4DDD-8498-B24177173B05}" dt="2024-06-05T06:50:30.283" v="1244" actId="20577"/>
          <ac:spMkLst>
            <pc:docMk/>
            <pc:sldMk cId="1739857456" sldId="2147478103"/>
            <ac:spMk id="2" creationId="{EFDBE2AD-50C6-429C-1C12-C77F22C0C419}"/>
          </ac:spMkLst>
        </pc:spChg>
        <pc:spChg chg="del">
          <ac:chgData name="yannick liekens" userId="72a266dfbeadb4a3" providerId="LiveId" clId="{1A8F4539-D995-4DDD-8498-B24177173B05}" dt="2024-06-05T06:50:00.690" v="1201" actId="22"/>
          <ac:spMkLst>
            <pc:docMk/>
            <pc:sldMk cId="1739857456" sldId="2147478103"/>
            <ac:spMk id="3" creationId="{6E9A4198-6077-8F10-A264-26F438915406}"/>
          </ac:spMkLst>
        </pc:spChg>
        <pc:spChg chg="del mod">
          <ac:chgData name="yannick liekens" userId="72a266dfbeadb4a3" providerId="LiveId" clId="{1A8F4539-D995-4DDD-8498-B24177173B05}" dt="2024-06-05T06:50:16.699" v="1204" actId="478"/>
          <ac:spMkLst>
            <pc:docMk/>
            <pc:sldMk cId="1739857456" sldId="2147478103"/>
            <ac:spMk id="4" creationId="{0A496426-6E2D-4B28-CA05-2F1E8ADB70FE}"/>
          </ac:spMkLst>
        </pc:spChg>
        <pc:spChg chg="add mod">
          <ac:chgData name="yannick liekens" userId="72a266dfbeadb4a3" providerId="LiveId" clId="{1A8F4539-D995-4DDD-8498-B24177173B05}" dt="2024-06-05T06:49:39.515" v="1200" actId="14100"/>
          <ac:spMkLst>
            <pc:docMk/>
            <pc:sldMk cId="1739857456" sldId="2147478103"/>
            <ac:spMk id="5" creationId="{A4F750B3-98BF-C99B-244A-20489473151F}"/>
          </ac:spMkLst>
        </pc:spChg>
        <pc:picChg chg="add mod ord">
          <ac:chgData name="yannick liekens" userId="72a266dfbeadb4a3" providerId="LiveId" clId="{1A8F4539-D995-4DDD-8498-B24177173B05}" dt="2024-06-05T06:50:24.483" v="1208" actId="1076"/>
          <ac:picMkLst>
            <pc:docMk/>
            <pc:sldMk cId="1739857456" sldId="2147478103"/>
            <ac:picMk id="7" creationId="{FB3264F0-AF9C-895F-557C-52F3CF907559}"/>
          </ac:picMkLst>
        </pc:picChg>
      </pc:sldChg>
      <pc:sldChg chg="modSp new mod ord">
        <pc:chgData name="yannick liekens" userId="72a266dfbeadb4a3" providerId="LiveId" clId="{1A8F4539-D995-4DDD-8498-B24177173B05}" dt="2024-06-06T06:21:53.252" v="1826" actId="20577"/>
        <pc:sldMkLst>
          <pc:docMk/>
          <pc:sldMk cId="297247684" sldId="2147478143"/>
        </pc:sldMkLst>
        <pc:spChg chg="mod">
          <ac:chgData name="yannick liekens" userId="72a266dfbeadb4a3" providerId="LiveId" clId="{1A8F4539-D995-4DDD-8498-B24177173B05}" dt="2024-06-06T06:17:53.819" v="1350" actId="20577"/>
          <ac:spMkLst>
            <pc:docMk/>
            <pc:sldMk cId="297247684" sldId="2147478143"/>
            <ac:spMk id="2" creationId="{0E3318B8-8D12-76D1-8468-49CDF7D9227D}"/>
          </ac:spMkLst>
        </pc:spChg>
        <pc:spChg chg="mod">
          <ac:chgData name="yannick liekens" userId="72a266dfbeadb4a3" providerId="LiveId" clId="{1A8F4539-D995-4DDD-8498-B24177173B05}" dt="2024-06-06T06:21:53.252" v="1826" actId="20577"/>
          <ac:spMkLst>
            <pc:docMk/>
            <pc:sldMk cId="297247684" sldId="2147478143"/>
            <ac:spMk id="3" creationId="{09D8041D-F2DB-FB58-CE30-0B702464192E}"/>
          </ac:spMkLst>
        </pc:spChg>
      </pc:sldChg>
      <pc:sldChg chg="new del">
        <pc:chgData name="yannick liekens" userId="72a266dfbeadb4a3" providerId="LiveId" clId="{1A8F4539-D995-4DDD-8498-B24177173B05}" dt="2024-06-06T06:17:46.716" v="1342" actId="47"/>
        <pc:sldMkLst>
          <pc:docMk/>
          <pc:sldMk cId="812671712" sldId="2147478143"/>
        </pc:sldMkLst>
      </pc:sldChg>
      <pc:sldChg chg="modSp new mod">
        <pc:chgData name="yannick liekens" userId="72a266dfbeadb4a3" providerId="LiveId" clId="{1A8F4539-D995-4DDD-8498-B24177173B05}" dt="2024-06-06T06:50:50.743" v="2405" actId="20577"/>
        <pc:sldMkLst>
          <pc:docMk/>
          <pc:sldMk cId="3987808687" sldId="2147478144"/>
        </pc:sldMkLst>
        <pc:spChg chg="mod">
          <ac:chgData name="yannick liekens" userId="72a266dfbeadb4a3" providerId="LiveId" clId="{1A8F4539-D995-4DDD-8498-B24177173B05}" dt="2024-06-06T06:22:05.756" v="1833" actId="20577"/>
          <ac:spMkLst>
            <pc:docMk/>
            <pc:sldMk cId="3987808687" sldId="2147478144"/>
            <ac:spMk id="2" creationId="{7F8AF1D7-247A-759A-C611-E2CC81B697D8}"/>
          </ac:spMkLst>
        </pc:spChg>
        <pc:spChg chg="mod">
          <ac:chgData name="yannick liekens" userId="72a266dfbeadb4a3" providerId="LiveId" clId="{1A8F4539-D995-4DDD-8498-B24177173B05}" dt="2024-06-06T06:50:50.743" v="2405" actId="20577"/>
          <ac:spMkLst>
            <pc:docMk/>
            <pc:sldMk cId="3987808687" sldId="2147478144"/>
            <ac:spMk id="3" creationId="{E26711E8-41B1-F8AD-2DCD-3B3283157388}"/>
          </ac:spMkLst>
        </pc:spChg>
      </pc:sldChg>
      <pc:sldChg chg="modSp new mod">
        <pc:chgData name="yannick liekens" userId="72a266dfbeadb4a3" providerId="LiveId" clId="{1A8F4539-D995-4DDD-8498-B24177173B05}" dt="2024-06-06T06:30:10.214" v="2294" actId="20577"/>
        <pc:sldMkLst>
          <pc:docMk/>
          <pc:sldMk cId="1562174636" sldId="2147478145"/>
        </pc:sldMkLst>
        <pc:spChg chg="mod">
          <ac:chgData name="yannick liekens" userId="72a266dfbeadb4a3" providerId="LiveId" clId="{1A8F4539-D995-4DDD-8498-B24177173B05}" dt="2024-06-06T06:29:18.934" v="2114" actId="20577"/>
          <ac:spMkLst>
            <pc:docMk/>
            <pc:sldMk cId="1562174636" sldId="2147478145"/>
            <ac:spMk id="2" creationId="{0836C3CD-EE35-98F4-7BDE-2D3B5B8AFFBA}"/>
          </ac:spMkLst>
        </pc:spChg>
        <pc:spChg chg="mod">
          <ac:chgData name="yannick liekens" userId="72a266dfbeadb4a3" providerId="LiveId" clId="{1A8F4539-D995-4DDD-8498-B24177173B05}" dt="2024-06-06T06:30:10.214" v="2294" actId="20577"/>
          <ac:spMkLst>
            <pc:docMk/>
            <pc:sldMk cId="1562174636" sldId="2147478145"/>
            <ac:spMk id="3" creationId="{B0E80F06-D001-0157-C51A-BF95764CF4BF}"/>
          </ac:spMkLst>
        </pc:spChg>
      </pc:sldChg>
      <pc:sldChg chg="new del">
        <pc:chgData name="yannick liekens" userId="72a266dfbeadb4a3" providerId="LiveId" clId="{1A8F4539-D995-4DDD-8498-B24177173B05}" dt="2024-06-06T06:31:03.798" v="2296" actId="47"/>
        <pc:sldMkLst>
          <pc:docMk/>
          <pc:sldMk cId="1398686192" sldId="2147478146"/>
        </pc:sldMkLst>
      </pc:sldChg>
      <pc:sldChg chg="modSp add mod">
        <pc:chgData name="yannick liekens" userId="72a266dfbeadb4a3" providerId="LiveId" clId="{1A8F4539-D995-4DDD-8498-B24177173B05}" dt="2024-06-06T06:31:19.502" v="2321" actId="20577"/>
        <pc:sldMkLst>
          <pc:docMk/>
          <pc:sldMk cId="3278234748" sldId="2147478146"/>
        </pc:sldMkLst>
        <pc:spChg chg="mod">
          <ac:chgData name="yannick liekens" userId="72a266dfbeadb4a3" providerId="LiveId" clId="{1A8F4539-D995-4DDD-8498-B24177173B05}" dt="2024-06-06T06:31:19.502" v="2321" actId="20577"/>
          <ac:spMkLst>
            <pc:docMk/>
            <pc:sldMk cId="3278234748" sldId="2147478146"/>
            <ac:spMk id="4" creationId="{5F52E977-C1A1-491C-93D7-289E556A058C}"/>
          </ac:spMkLst>
        </pc:spChg>
      </pc:sldChg>
      <pc:sldChg chg="modSp new mod">
        <pc:chgData name="yannick liekens" userId="72a266dfbeadb4a3" providerId="LiveId" clId="{1A8F4539-D995-4DDD-8498-B24177173B05}" dt="2024-06-06T06:45:50.466" v="2371"/>
        <pc:sldMkLst>
          <pc:docMk/>
          <pc:sldMk cId="4020029705" sldId="2147478147"/>
        </pc:sldMkLst>
        <pc:spChg chg="mod">
          <ac:chgData name="yannick liekens" userId="72a266dfbeadb4a3" providerId="LiveId" clId="{1A8F4539-D995-4DDD-8498-B24177173B05}" dt="2024-06-06T06:45:50.466" v="2371"/>
          <ac:spMkLst>
            <pc:docMk/>
            <pc:sldMk cId="4020029705" sldId="2147478147"/>
            <ac:spMk id="2" creationId="{5BE9A533-1590-E182-CFE4-F163B3E4E493}"/>
          </ac:spMkLst>
        </pc:spChg>
      </pc:sldChg>
      <pc:sldChg chg="modSp new mod">
        <pc:chgData name="yannick liekens" userId="72a266dfbeadb4a3" providerId="LiveId" clId="{1A8F4539-D995-4DDD-8498-B24177173B05}" dt="2024-06-06T07:02:18.222" v="2667" actId="20577"/>
        <pc:sldMkLst>
          <pc:docMk/>
          <pc:sldMk cId="2841425242" sldId="2147478148"/>
        </pc:sldMkLst>
        <pc:spChg chg="mod">
          <ac:chgData name="yannick liekens" userId="72a266dfbeadb4a3" providerId="LiveId" clId="{1A8F4539-D995-4DDD-8498-B24177173B05}" dt="2024-06-06T06:51:15.289" v="2422" actId="20577"/>
          <ac:spMkLst>
            <pc:docMk/>
            <pc:sldMk cId="2841425242" sldId="2147478148"/>
            <ac:spMk id="2" creationId="{62B87FFC-8B3B-AD8C-D7E4-CE8111E053A4}"/>
          </ac:spMkLst>
        </pc:spChg>
        <pc:spChg chg="mod">
          <ac:chgData name="yannick liekens" userId="72a266dfbeadb4a3" providerId="LiveId" clId="{1A8F4539-D995-4DDD-8498-B24177173B05}" dt="2024-06-06T07:02:18.222" v="2667" actId="20577"/>
          <ac:spMkLst>
            <pc:docMk/>
            <pc:sldMk cId="2841425242" sldId="2147478148"/>
            <ac:spMk id="3" creationId="{14F2D321-0250-8586-C733-276B732B33ED}"/>
          </ac:spMkLst>
        </pc:spChg>
      </pc:sldChg>
    </pc:docChg>
  </pc:docChgLst>
  <pc:docChgLst>
    <pc:chgData name="Yannick Liekens (Kohera.sql NV)" userId="2f0a153f-4080-4a19-bc9c-af7011cbc0fb" providerId="ADAL" clId="{906CFA62-D5C4-407A-8823-F2044E455EDE}"/>
    <pc:docChg chg="custSel addSld delSld modSld modSection">
      <pc:chgData name="Yannick Liekens (Kohera.sql NV)" userId="2f0a153f-4080-4a19-bc9c-af7011cbc0fb" providerId="ADAL" clId="{906CFA62-D5C4-407A-8823-F2044E455EDE}" dt="2023-07-04T09:02:23.106" v="234" actId="20577"/>
      <pc:docMkLst>
        <pc:docMk/>
      </pc:docMkLst>
      <pc:sldChg chg="del">
        <pc:chgData name="Yannick Liekens (Kohera.sql NV)" userId="2f0a153f-4080-4a19-bc9c-af7011cbc0fb" providerId="ADAL" clId="{906CFA62-D5C4-407A-8823-F2044E455EDE}" dt="2023-07-03T09:03:44.062" v="1" actId="47"/>
        <pc:sldMkLst>
          <pc:docMk/>
          <pc:sldMk cId="1417347146" sldId="271"/>
        </pc:sldMkLst>
      </pc:sldChg>
      <pc:sldChg chg="add">
        <pc:chgData name="Yannick Liekens (Kohera.sql NV)" userId="2f0a153f-4080-4a19-bc9c-af7011cbc0fb" providerId="ADAL" clId="{906CFA62-D5C4-407A-8823-F2044E455EDE}" dt="2023-07-03T09:03:42.204" v="0"/>
        <pc:sldMkLst>
          <pc:docMk/>
          <pc:sldMk cId="42889869" sldId="2147478092"/>
        </pc:sldMkLst>
      </pc:sldChg>
      <pc:sldChg chg="delSp modSp new mod">
        <pc:chgData name="Yannick Liekens (Kohera.sql NV)" userId="2f0a153f-4080-4a19-bc9c-af7011cbc0fb" providerId="ADAL" clId="{906CFA62-D5C4-407A-8823-F2044E455EDE}" dt="2023-07-04T09:02:23.106" v="234" actId="20577"/>
        <pc:sldMkLst>
          <pc:docMk/>
          <pc:sldMk cId="3753585622" sldId="2147478093"/>
        </pc:sldMkLst>
        <pc:spChg chg="mod">
          <ac:chgData name="Yannick Liekens (Kohera.sql NV)" userId="2f0a153f-4080-4a19-bc9c-af7011cbc0fb" providerId="ADAL" clId="{906CFA62-D5C4-407A-8823-F2044E455EDE}" dt="2023-07-03T09:05:34.096" v="11" actId="20577"/>
          <ac:spMkLst>
            <pc:docMk/>
            <pc:sldMk cId="3753585622" sldId="2147478093"/>
            <ac:spMk id="2" creationId="{E33C2E64-C572-CA27-735E-F6D36DC5002C}"/>
          </ac:spMkLst>
        </pc:spChg>
        <pc:spChg chg="mod">
          <ac:chgData name="Yannick Liekens (Kohera.sql NV)" userId="2f0a153f-4080-4a19-bc9c-af7011cbc0fb" providerId="ADAL" clId="{906CFA62-D5C4-407A-8823-F2044E455EDE}" dt="2023-07-04T09:02:23.106" v="234" actId="20577"/>
          <ac:spMkLst>
            <pc:docMk/>
            <pc:sldMk cId="3753585622" sldId="2147478093"/>
            <ac:spMk id="3" creationId="{F5E2C328-3CC0-F42D-B36C-A15934869E7B}"/>
          </ac:spMkLst>
        </pc:spChg>
        <pc:spChg chg="del mod">
          <ac:chgData name="Yannick Liekens (Kohera.sql NV)" userId="2f0a153f-4080-4a19-bc9c-af7011cbc0fb" providerId="ADAL" clId="{906CFA62-D5C4-407A-8823-F2044E455EDE}" dt="2023-07-03T09:05:56.776" v="70" actId="478"/>
          <ac:spMkLst>
            <pc:docMk/>
            <pc:sldMk cId="3753585622" sldId="2147478093"/>
            <ac:spMk id="4" creationId="{14F1B6F9-69B0-E935-DD2D-1F2395DD093E}"/>
          </ac:spMkLst>
        </pc:spChg>
      </pc:sldChg>
    </pc:docChg>
  </pc:docChgLst>
  <pc:docChgLst>
    <pc:chgData name="yannick liekens" userId="72a266dfbeadb4a3" providerId="Windows Live" clId="Web-{B11EAF11-013D-498E-8F05-BC4599230EC8}"/>
    <pc:docChg chg="modSld sldOrd">
      <pc:chgData name="yannick liekens" userId="72a266dfbeadb4a3" providerId="Windows Live" clId="Web-{B11EAF11-013D-498E-8F05-BC4599230EC8}" dt="2024-05-21T06:15:04.311" v="1"/>
      <pc:docMkLst>
        <pc:docMk/>
      </pc:docMkLst>
      <pc:sldChg chg="modSp">
        <pc:chgData name="yannick liekens" userId="72a266dfbeadb4a3" providerId="Windows Live" clId="Web-{B11EAF11-013D-498E-8F05-BC4599230EC8}" dt="2024-05-21T06:14:58.420" v="0" actId="20577"/>
        <pc:sldMkLst>
          <pc:docMk/>
          <pc:sldMk cId="1538375216" sldId="273"/>
        </pc:sldMkLst>
        <pc:spChg chg="mod">
          <ac:chgData name="yannick liekens" userId="72a266dfbeadb4a3" providerId="Windows Live" clId="Web-{B11EAF11-013D-498E-8F05-BC4599230EC8}" dt="2024-05-21T06:14:58.420" v="0" actId="20577"/>
          <ac:spMkLst>
            <pc:docMk/>
            <pc:sldMk cId="1538375216" sldId="273"/>
            <ac:spMk id="3" creationId="{9451EB79-F12E-49FA-9060-F9910A498786}"/>
          </ac:spMkLst>
        </pc:spChg>
      </pc:sldChg>
      <pc:sldChg chg="ord">
        <pc:chgData name="yannick liekens" userId="72a266dfbeadb4a3" providerId="Windows Live" clId="Web-{B11EAF11-013D-498E-8F05-BC4599230EC8}" dt="2024-05-21T06:15:04.311" v="1"/>
        <pc:sldMkLst>
          <pc:docMk/>
          <pc:sldMk cId="3714763137" sldId="275"/>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782B28-F0A2-4E1F-ACE8-431122C40EDB}" type="doc">
      <dgm:prSet loTypeId="urn:microsoft.com/office/officeart/2005/8/layout/pyramid1" loCatId="pyramid" qsTypeId="urn:microsoft.com/office/officeart/2005/8/quickstyle/simple1" qsCatId="simple" csTypeId="urn:microsoft.com/office/officeart/2005/8/colors/colorful1" csCatId="colorful" phldr="1"/>
      <dgm:spPr/>
    </dgm:pt>
    <dgm:pt modelId="{5992710C-847E-48ED-B080-A64EAB299634}">
      <dgm:prSet phldrT="[Text]"/>
      <dgm:spPr/>
      <dgm:t>
        <a:bodyPr/>
        <a:lstStyle/>
        <a:p>
          <a:r>
            <a:rPr lang="nl-BE" dirty="0"/>
            <a:t>Pages</a:t>
          </a:r>
        </a:p>
      </dgm:t>
    </dgm:pt>
    <dgm:pt modelId="{522F7115-C6F0-4F45-9EB0-5D2CED9928AB}" type="parTrans" cxnId="{B55A4981-1958-4980-9AC1-0A72FF9914A3}">
      <dgm:prSet/>
      <dgm:spPr/>
      <dgm:t>
        <a:bodyPr/>
        <a:lstStyle/>
        <a:p>
          <a:endParaRPr lang="nl-BE"/>
        </a:p>
      </dgm:t>
    </dgm:pt>
    <dgm:pt modelId="{3A77051D-DE14-445D-ACAF-E078C2EA764D}" type="sibTrans" cxnId="{B55A4981-1958-4980-9AC1-0A72FF9914A3}">
      <dgm:prSet/>
      <dgm:spPr/>
      <dgm:t>
        <a:bodyPr/>
        <a:lstStyle/>
        <a:p>
          <a:endParaRPr lang="nl-BE"/>
        </a:p>
      </dgm:t>
    </dgm:pt>
    <dgm:pt modelId="{DF94E0CC-4CD0-4EF3-A99B-A3BA1B86FF15}">
      <dgm:prSet phldrT="[Text]"/>
      <dgm:spPr/>
      <dgm:t>
        <a:bodyPr/>
        <a:lstStyle/>
        <a:p>
          <a:r>
            <a:rPr lang="nl-BE" dirty="0" err="1"/>
            <a:t>Extents</a:t>
          </a:r>
          <a:endParaRPr lang="nl-BE" dirty="0"/>
        </a:p>
      </dgm:t>
    </dgm:pt>
    <dgm:pt modelId="{196F1621-EB45-4B67-A52D-652FD47D7C2B}" type="parTrans" cxnId="{C79CAD8F-E9CA-4787-980A-3B25DD6AE034}">
      <dgm:prSet/>
      <dgm:spPr/>
      <dgm:t>
        <a:bodyPr/>
        <a:lstStyle/>
        <a:p>
          <a:endParaRPr lang="nl-BE"/>
        </a:p>
      </dgm:t>
    </dgm:pt>
    <dgm:pt modelId="{6FB9B08E-A8AB-4E1C-8BFE-C3FBEC2C82D6}" type="sibTrans" cxnId="{C79CAD8F-E9CA-4787-980A-3B25DD6AE034}">
      <dgm:prSet/>
      <dgm:spPr/>
      <dgm:t>
        <a:bodyPr/>
        <a:lstStyle/>
        <a:p>
          <a:endParaRPr lang="nl-BE"/>
        </a:p>
      </dgm:t>
    </dgm:pt>
    <dgm:pt modelId="{AAD8DBA8-0678-448A-BB18-A410D685C649}">
      <dgm:prSet phldrT="[Text]"/>
      <dgm:spPr/>
      <dgm:t>
        <a:bodyPr/>
        <a:lstStyle/>
        <a:p>
          <a:r>
            <a:rPr lang="nl-BE" dirty="0"/>
            <a:t>Database</a:t>
          </a:r>
        </a:p>
      </dgm:t>
    </dgm:pt>
    <dgm:pt modelId="{2C688075-4CC4-4393-9C2C-C16F1F769F56}" type="parTrans" cxnId="{D162F6A3-841B-4B1D-877E-6D58347582F5}">
      <dgm:prSet/>
      <dgm:spPr/>
      <dgm:t>
        <a:bodyPr/>
        <a:lstStyle/>
        <a:p>
          <a:endParaRPr lang="nl-BE"/>
        </a:p>
      </dgm:t>
    </dgm:pt>
    <dgm:pt modelId="{56405C25-1925-42CA-9662-99EEFCC304C1}" type="sibTrans" cxnId="{D162F6A3-841B-4B1D-877E-6D58347582F5}">
      <dgm:prSet/>
      <dgm:spPr/>
      <dgm:t>
        <a:bodyPr/>
        <a:lstStyle/>
        <a:p>
          <a:endParaRPr lang="nl-BE"/>
        </a:p>
      </dgm:t>
    </dgm:pt>
    <dgm:pt modelId="{F650B77D-2AAC-4E12-8B85-AC79A545645D}" type="pres">
      <dgm:prSet presAssocID="{33782B28-F0A2-4E1F-ACE8-431122C40EDB}" presName="Name0" presStyleCnt="0">
        <dgm:presLayoutVars>
          <dgm:dir/>
          <dgm:animLvl val="lvl"/>
          <dgm:resizeHandles val="exact"/>
        </dgm:presLayoutVars>
      </dgm:prSet>
      <dgm:spPr/>
    </dgm:pt>
    <dgm:pt modelId="{52933F13-A1DF-40A1-9E8A-3417F5BB7E57}" type="pres">
      <dgm:prSet presAssocID="{5992710C-847E-48ED-B080-A64EAB299634}" presName="Name8" presStyleCnt="0"/>
      <dgm:spPr/>
    </dgm:pt>
    <dgm:pt modelId="{66FB1A32-3581-49DC-B613-E8E1375B20C1}" type="pres">
      <dgm:prSet presAssocID="{5992710C-847E-48ED-B080-A64EAB299634}" presName="level" presStyleLbl="node1" presStyleIdx="0" presStyleCnt="3" custScaleX="125226">
        <dgm:presLayoutVars>
          <dgm:chMax val="1"/>
          <dgm:bulletEnabled val="1"/>
        </dgm:presLayoutVars>
      </dgm:prSet>
      <dgm:spPr/>
    </dgm:pt>
    <dgm:pt modelId="{75A32D60-BF29-47CD-BE8E-38FFFB6A13BC}" type="pres">
      <dgm:prSet presAssocID="{5992710C-847E-48ED-B080-A64EAB299634}" presName="levelTx" presStyleLbl="revTx" presStyleIdx="0" presStyleCnt="0">
        <dgm:presLayoutVars>
          <dgm:chMax val="1"/>
          <dgm:bulletEnabled val="1"/>
        </dgm:presLayoutVars>
      </dgm:prSet>
      <dgm:spPr/>
    </dgm:pt>
    <dgm:pt modelId="{50F05EA5-00AF-43E4-8E7A-9A45F1FC3279}" type="pres">
      <dgm:prSet presAssocID="{DF94E0CC-4CD0-4EF3-A99B-A3BA1B86FF15}" presName="Name8" presStyleCnt="0"/>
      <dgm:spPr/>
    </dgm:pt>
    <dgm:pt modelId="{2518CFC7-1F18-4B93-8343-AA394A7A710F}" type="pres">
      <dgm:prSet presAssocID="{DF94E0CC-4CD0-4EF3-A99B-A3BA1B86FF15}" presName="level" presStyleLbl="node1" presStyleIdx="1" presStyleCnt="3">
        <dgm:presLayoutVars>
          <dgm:chMax val="1"/>
          <dgm:bulletEnabled val="1"/>
        </dgm:presLayoutVars>
      </dgm:prSet>
      <dgm:spPr/>
    </dgm:pt>
    <dgm:pt modelId="{73235B92-3826-4415-9334-D994C6D2D71F}" type="pres">
      <dgm:prSet presAssocID="{DF94E0CC-4CD0-4EF3-A99B-A3BA1B86FF15}" presName="levelTx" presStyleLbl="revTx" presStyleIdx="0" presStyleCnt="0">
        <dgm:presLayoutVars>
          <dgm:chMax val="1"/>
          <dgm:bulletEnabled val="1"/>
        </dgm:presLayoutVars>
      </dgm:prSet>
      <dgm:spPr/>
    </dgm:pt>
    <dgm:pt modelId="{5FF7FC3C-FE69-41CC-8914-5D3604EEA610}" type="pres">
      <dgm:prSet presAssocID="{AAD8DBA8-0678-448A-BB18-A410D685C649}" presName="Name8" presStyleCnt="0"/>
      <dgm:spPr/>
    </dgm:pt>
    <dgm:pt modelId="{1C2EAD09-48B2-40E2-B5D1-5DE6F3FAD53C}" type="pres">
      <dgm:prSet presAssocID="{AAD8DBA8-0678-448A-BB18-A410D685C649}" presName="level" presStyleLbl="node1" presStyleIdx="2" presStyleCnt="3">
        <dgm:presLayoutVars>
          <dgm:chMax val="1"/>
          <dgm:bulletEnabled val="1"/>
        </dgm:presLayoutVars>
      </dgm:prSet>
      <dgm:spPr/>
    </dgm:pt>
    <dgm:pt modelId="{FA628CD0-D876-4426-9923-3F474118CDB8}" type="pres">
      <dgm:prSet presAssocID="{AAD8DBA8-0678-448A-BB18-A410D685C649}" presName="levelTx" presStyleLbl="revTx" presStyleIdx="0" presStyleCnt="0">
        <dgm:presLayoutVars>
          <dgm:chMax val="1"/>
          <dgm:bulletEnabled val="1"/>
        </dgm:presLayoutVars>
      </dgm:prSet>
      <dgm:spPr/>
    </dgm:pt>
  </dgm:ptLst>
  <dgm:cxnLst>
    <dgm:cxn modelId="{09DE5D28-6E96-43B1-BDA1-0950C54679B6}" type="presOf" srcId="{33782B28-F0A2-4E1F-ACE8-431122C40EDB}" destId="{F650B77D-2AAC-4E12-8B85-AC79A545645D}" srcOrd="0" destOrd="0" presId="urn:microsoft.com/office/officeart/2005/8/layout/pyramid1"/>
    <dgm:cxn modelId="{B55A4981-1958-4980-9AC1-0A72FF9914A3}" srcId="{33782B28-F0A2-4E1F-ACE8-431122C40EDB}" destId="{5992710C-847E-48ED-B080-A64EAB299634}" srcOrd="0" destOrd="0" parTransId="{522F7115-C6F0-4F45-9EB0-5D2CED9928AB}" sibTransId="{3A77051D-DE14-445D-ACAF-E078C2EA764D}"/>
    <dgm:cxn modelId="{06DBDA86-F245-4E62-A6B4-F4E11A4C9920}" type="presOf" srcId="{DF94E0CC-4CD0-4EF3-A99B-A3BA1B86FF15}" destId="{2518CFC7-1F18-4B93-8343-AA394A7A710F}" srcOrd="0" destOrd="0" presId="urn:microsoft.com/office/officeart/2005/8/layout/pyramid1"/>
    <dgm:cxn modelId="{C79CAD8F-E9CA-4787-980A-3B25DD6AE034}" srcId="{33782B28-F0A2-4E1F-ACE8-431122C40EDB}" destId="{DF94E0CC-4CD0-4EF3-A99B-A3BA1B86FF15}" srcOrd="1" destOrd="0" parTransId="{196F1621-EB45-4B67-A52D-652FD47D7C2B}" sibTransId="{6FB9B08E-A8AB-4E1C-8BFE-C3FBEC2C82D6}"/>
    <dgm:cxn modelId="{F7F0209F-9892-438B-A668-BAC38C5059CB}" type="presOf" srcId="{DF94E0CC-4CD0-4EF3-A99B-A3BA1B86FF15}" destId="{73235B92-3826-4415-9334-D994C6D2D71F}" srcOrd="1" destOrd="0" presId="urn:microsoft.com/office/officeart/2005/8/layout/pyramid1"/>
    <dgm:cxn modelId="{D162F6A3-841B-4B1D-877E-6D58347582F5}" srcId="{33782B28-F0A2-4E1F-ACE8-431122C40EDB}" destId="{AAD8DBA8-0678-448A-BB18-A410D685C649}" srcOrd="2" destOrd="0" parTransId="{2C688075-4CC4-4393-9C2C-C16F1F769F56}" sibTransId="{56405C25-1925-42CA-9662-99EEFCC304C1}"/>
    <dgm:cxn modelId="{DC562FA9-DA91-48F5-BEDE-52031A3357AE}" type="presOf" srcId="{AAD8DBA8-0678-448A-BB18-A410D685C649}" destId="{FA628CD0-D876-4426-9923-3F474118CDB8}" srcOrd="1" destOrd="0" presId="urn:microsoft.com/office/officeart/2005/8/layout/pyramid1"/>
    <dgm:cxn modelId="{99CF6FB2-023E-4CAF-A5CB-2F743594E929}" type="presOf" srcId="{5992710C-847E-48ED-B080-A64EAB299634}" destId="{75A32D60-BF29-47CD-BE8E-38FFFB6A13BC}" srcOrd="1" destOrd="0" presId="urn:microsoft.com/office/officeart/2005/8/layout/pyramid1"/>
    <dgm:cxn modelId="{BE7B18EE-5D94-45D2-8F5F-3675E3710D4E}" type="presOf" srcId="{AAD8DBA8-0678-448A-BB18-A410D685C649}" destId="{1C2EAD09-48B2-40E2-B5D1-5DE6F3FAD53C}" srcOrd="0" destOrd="0" presId="urn:microsoft.com/office/officeart/2005/8/layout/pyramid1"/>
    <dgm:cxn modelId="{FEAAB7F3-858B-4A8E-AF09-36CB1D6D0E88}" type="presOf" srcId="{5992710C-847E-48ED-B080-A64EAB299634}" destId="{66FB1A32-3581-49DC-B613-E8E1375B20C1}" srcOrd="0" destOrd="0" presId="urn:microsoft.com/office/officeart/2005/8/layout/pyramid1"/>
    <dgm:cxn modelId="{D4980CE4-57CA-49D6-B421-0D45322D49C1}" type="presParOf" srcId="{F650B77D-2AAC-4E12-8B85-AC79A545645D}" destId="{52933F13-A1DF-40A1-9E8A-3417F5BB7E57}" srcOrd="0" destOrd="0" presId="urn:microsoft.com/office/officeart/2005/8/layout/pyramid1"/>
    <dgm:cxn modelId="{1E6FA6AE-3EAF-4488-87E1-7EEC99512619}" type="presParOf" srcId="{52933F13-A1DF-40A1-9E8A-3417F5BB7E57}" destId="{66FB1A32-3581-49DC-B613-E8E1375B20C1}" srcOrd="0" destOrd="0" presId="urn:microsoft.com/office/officeart/2005/8/layout/pyramid1"/>
    <dgm:cxn modelId="{4CA5DB10-3D2C-4D68-89E8-93788F7307C3}" type="presParOf" srcId="{52933F13-A1DF-40A1-9E8A-3417F5BB7E57}" destId="{75A32D60-BF29-47CD-BE8E-38FFFB6A13BC}" srcOrd="1" destOrd="0" presId="urn:microsoft.com/office/officeart/2005/8/layout/pyramid1"/>
    <dgm:cxn modelId="{2385EEDF-9768-4F0C-94F6-BAAB4A0676B9}" type="presParOf" srcId="{F650B77D-2AAC-4E12-8B85-AC79A545645D}" destId="{50F05EA5-00AF-43E4-8E7A-9A45F1FC3279}" srcOrd="1" destOrd="0" presId="urn:microsoft.com/office/officeart/2005/8/layout/pyramid1"/>
    <dgm:cxn modelId="{E5DE37EC-AF0F-4905-ACBE-6229ED287251}" type="presParOf" srcId="{50F05EA5-00AF-43E4-8E7A-9A45F1FC3279}" destId="{2518CFC7-1F18-4B93-8343-AA394A7A710F}" srcOrd="0" destOrd="0" presId="urn:microsoft.com/office/officeart/2005/8/layout/pyramid1"/>
    <dgm:cxn modelId="{294FBFE5-608A-40EC-ADAA-6CC672DAE759}" type="presParOf" srcId="{50F05EA5-00AF-43E4-8E7A-9A45F1FC3279}" destId="{73235B92-3826-4415-9334-D994C6D2D71F}" srcOrd="1" destOrd="0" presId="urn:microsoft.com/office/officeart/2005/8/layout/pyramid1"/>
    <dgm:cxn modelId="{7012355C-08C0-4156-9029-3AEAFBC1E3C7}" type="presParOf" srcId="{F650B77D-2AAC-4E12-8B85-AC79A545645D}" destId="{5FF7FC3C-FE69-41CC-8914-5D3604EEA610}" srcOrd="2" destOrd="0" presId="urn:microsoft.com/office/officeart/2005/8/layout/pyramid1"/>
    <dgm:cxn modelId="{6CF2896C-2780-4C04-873C-E582F34ED613}" type="presParOf" srcId="{5FF7FC3C-FE69-41CC-8914-5D3604EEA610}" destId="{1C2EAD09-48B2-40E2-B5D1-5DE6F3FAD53C}" srcOrd="0" destOrd="0" presId="urn:microsoft.com/office/officeart/2005/8/layout/pyramid1"/>
    <dgm:cxn modelId="{BE091B13-2C75-4972-8A7D-2972D5085D81}" type="presParOf" srcId="{5FF7FC3C-FE69-41CC-8914-5D3604EEA610}" destId="{FA628CD0-D876-4426-9923-3F474118CDB8}"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8BDB16-6E93-4928-BB27-C55A0425804D}" type="doc">
      <dgm:prSet loTypeId="urn:microsoft.com/office/officeart/2005/8/layout/default" loCatId="list" qsTypeId="urn:microsoft.com/office/officeart/2005/8/quickstyle/simple4" qsCatId="simple" csTypeId="urn:microsoft.com/office/officeart/2005/8/colors/accent0_3" csCatId="mainScheme" phldr="1"/>
      <dgm:spPr/>
      <dgm:t>
        <a:bodyPr/>
        <a:lstStyle/>
        <a:p>
          <a:endParaRPr lang="nl-BE"/>
        </a:p>
      </dgm:t>
    </dgm:pt>
    <dgm:pt modelId="{141009CA-211B-4A2A-98B0-46B6390D6AF1}">
      <dgm:prSet phldrT="[Text]"/>
      <dgm:spPr/>
      <dgm:t>
        <a:bodyPr/>
        <a:lstStyle/>
        <a:p>
          <a:r>
            <a:rPr lang="en-US"/>
            <a:t>ONLINE</a:t>
          </a:r>
          <a:endParaRPr lang="nl-BE" dirty="0"/>
        </a:p>
      </dgm:t>
    </dgm:pt>
    <dgm:pt modelId="{EF468DBD-DF3D-4E9E-93A8-4BA87EEF6F56}" type="parTrans" cxnId="{4610586A-7E81-41BF-8866-58A26258FEE1}">
      <dgm:prSet/>
      <dgm:spPr/>
      <dgm:t>
        <a:bodyPr/>
        <a:lstStyle/>
        <a:p>
          <a:endParaRPr lang="nl-BE"/>
        </a:p>
      </dgm:t>
    </dgm:pt>
    <dgm:pt modelId="{F4069686-E5B1-4A87-A765-34C7D6E306DF}" type="sibTrans" cxnId="{4610586A-7E81-41BF-8866-58A26258FEE1}">
      <dgm:prSet/>
      <dgm:spPr/>
      <dgm:t>
        <a:bodyPr/>
        <a:lstStyle/>
        <a:p>
          <a:endParaRPr lang="nl-BE"/>
        </a:p>
      </dgm:t>
    </dgm:pt>
    <dgm:pt modelId="{204EAB99-8212-466C-AE0B-CA6AD55A4FE6}">
      <dgm:prSet/>
      <dgm:spPr/>
      <dgm:t>
        <a:bodyPr/>
        <a:lstStyle/>
        <a:p>
          <a:r>
            <a:rPr lang="en-US"/>
            <a:t>OFFLINE</a:t>
          </a:r>
          <a:endParaRPr lang="en-US" dirty="0"/>
        </a:p>
      </dgm:t>
    </dgm:pt>
    <dgm:pt modelId="{AAE3B355-17F5-47A0-A0F2-B596F81E20E5}" type="parTrans" cxnId="{FAB22D3B-19E2-41BC-9124-A1EC6B6972F6}">
      <dgm:prSet/>
      <dgm:spPr/>
      <dgm:t>
        <a:bodyPr/>
        <a:lstStyle/>
        <a:p>
          <a:endParaRPr lang="nl-BE"/>
        </a:p>
      </dgm:t>
    </dgm:pt>
    <dgm:pt modelId="{05772B32-4FD4-4500-AB72-80021BC295B0}" type="sibTrans" cxnId="{FAB22D3B-19E2-41BC-9124-A1EC6B6972F6}">
      <dgm:prSet/>
      <dgm:spPr/>
      <dgm:t>
        <a:bodyPr/>
        <a:lstStyle/>
        <a:p>
          <a:endParaRPr lang="nl-BE"/>
        </a:p>
      </dgm:t>
    </dgm:pt>
    <dgm:pt modelId="{7FFB9B7E-67E1-4A57-8293-7323CA0D1270}">
      <dgm:prSet/>
      <dgm:spPr/>
      <dgm:t>
        <a:bodyPr/>
        <a:lstStyle/>
        <a:p>
          <a:r>
            <a:rPr lang="en-US"/>
            <a:t>RESTORING</a:t>
          </a:r>
          <a:endParaRPr lang="en-US" dirty="0"/>
        </a:p>
      </dgm:t>
    </dgm:pt>
    <dgm:pt modelId="{53AED0C5-5808-4732-BC40-48B59244E5E6}" type="parTrans" cxnId="{C3DBA85B-FD91-48C1-82F0-3A2710F75667}">
      <dgm:prSet/>
      <dgm:spPr/>
      <dgm:t>
        <a:bodyPr/>
        <a:lstStyle/>
        <a:p>
          <a:endParaRPr lang="nl-BE"/>
        </a:p>
      </dgm:t>
    </dgm:pt>
    <dgm:pt modelId="{027C52E6-3DDA-406C-BDC3-6FAF85865353}" type="sibTrans" cxnId="{C3DBA85B-FD91-48C1-82F0-3A2710F75667}">
      <dgm:prSet/>
      <dgm:spPr/>
      <dgm:t>
        <a:bodyPr/>
        <a:lstStyle/>
        <a:p>
          <a:endParaRPr lang="nl-BE"/>
        </a:p>
      </dgm:t>
    </dgm:pt>
    <dgm:pt modelId="{93EB9BD7-DA99-4901-9089-AD03B354B356}">
      <dgm:prSet/>
      <dgm:spPr/>
      <dgm:t>
        <a:bodyPr/>
        <a:lstStyle/>
        <a:p>
          <a:r>
            <a:rPr lang="en-US"/>
            <a:t>RECOVERING</a:t>
          </a:r>
          <a:endParaRPr lang="en-US" dirty="0"/>
        </a:p>
      </dgm:t>
    </dgm:pt>
    <dgm:pt modelId="{D4C86ADF-EF36-43FB-BDDE-9DDC21897BDD}" type="parTrans" cxnId="{ECE3313D-8B18-40AD-9582-21AE948C6FE5}">
      <dgm:prSet/>
      <dgm:spPr/>
      <dgm:t>
        <a:bodyPr/>
        <a:lstStyle/>
        <a:p>
          <a:endParaRPr lang="nl-BE"/>
        </a:p>
      </dgm:t>
    </dgm:pt>
    <dgm:pt modelId="{57B4474A-9F9F-41A9-A960-A7D0A7AF45C8}" type="sibTrans" cxnId="{ECE3313D-8B18-40AD-9582-21AE948C6FE5}">
      <dgm:prSet/>
      <dgm:spPr/>
      <dgm:t>
        <a:bodyPr/>
        <a:lstStyle/>
        <a:p>
          <a:endParaRPr lang="nl-BE"/>
        </a:p>
      </dgm:t>
    </dgm:pt>
    <dgm:pt modelId="{BEE04CED-F6B7-42D3-87D7-8D9935F50F07}">
      <dgm:prSet/>
      <dgm:spPr/>
      <dgm:t>
        <a:bodyPr/>
        <a:lstStyle/>
        <a:p>
          <a:r>
            <a:rPr lang="en-US"/>
            <a:t>RECOVERY PENDING</a:t>
          </a:r>
          <a:endParaRPr lang="en-US" dirty="0"/>
        </a:p>
      </dgm:t>
    </dgm:pt>
    <dgm:pt modelId="{0FC78637-CA70-4BF8-AD93-38E59DB85E51}" type="parTrans" cxnId="{5257DB74-8728-4E11-AFA7-07EDDD66511C}">
      <dgm:prSet/>
      <dgm:spPr/>
      <dgm:t>
        <a:bodyPr/>
        <a:lstStyle/>
        <a:p>
          <a:endParaRPr lang="nl-BE"/>
        </a:p>
      </dgm:t>
    </dgm:pt>
    <dgm:pt modelId="{DCD33987-1274-4624-BF37-FE3926B8FE0B}" type="sibTrans" cxnId="{5257DB74-8728-4E11-AFA7-07EDDD66511C}">
      <dgm:prSet/>
      <dgm:spPr/>
      <dgm:t>
        <a:bodyPr/>
        <a:lstStyle/>
        <a:p>
          <a:endParaRPr lang="nl-BE"/>
        </a:p>
      </dgm:t>
    </dgm:pt>
    <dgm:pt modelId="{A77C4886-58BE-4AD0-BC8A-CF917FAC9887}">
      <dgm:prSet/>
      <dgm:spPr/>
      <dgm:t>
        <a:bodyPr/>
        <a:lstStyle/>
        <a:p>
          <a:r>
            <a:rPr lang="en-US"/>
            <a:t>SUSPECT</a:t>
          </a:r>
          <a:endParaRPr lang="en-US" dirty="0"/>
        </a:p>
      </dgm:t>
    </dgm:pt>
    <dgm:pt modelId="{737D6105-4AB5-4B8B-9FBD-DFD575BC6FAE}" type="parTrans" cxnId="{CE92AD0E-BFB2-49DC-9470-B2E72E178046}">
      <dgm:prSet/>
      <dgm:spPr/>
      <dgm:t>
        <a:bodyPr/>
        <a:lstStyle/>
        <a:p>
          <a:endParaRPr lang="nl-BE"/>
        </a:p>
      </dgm:t>
    </dgm:pt>
    <dgm:pt modelId="{360F4A69-3FB7-4D61-A23D-103B0E4FA221}" type="sibTrans" cxnId="{CE92AD0E-BFB2-49DC-9470-B2E72E178046}">
      <dgm:prSet/>
      <dgm:spPr/>
      <dgm:t>
        <a:bodyPr/>
        <a:lstStyle/>
        <a:p>
          <a:endParaRPr lang="nl-BE"/>
        </a:p>
      </dgm:t>
    </dgm:pt>
    <dgm:pt modelId="{29E45EFF-9A1D-4D31-ABA9-02E14A609836}">
      <dgm:prSet/>
      <dgm:spPr/>
      <dgm:t>
        <a:bodyPr/>
        <a:lstStyle/>
        <a:p>
          <a:r>
            <a:rPr lang="en-US"/>
            <a:t>EMERGENCY</a:t>
          </a:r>
          <a:endParaRPr lang="en-US" dirty="0"/>
        </a:p>
      </dgm:t>
    </dgm:pt>
    <dgm:pt modelId="{AA18BE27-9F49-459B-AE26-4318279E312B}" type="parTrans" cxnId="{35F16260-255F-4FF7-BCDF-011A796BE0E7}">
      <dgm:prSet/>
      <dgm:spPr/>
      <dgm:t>
        <a:bodyPr/>
        <a:lstStyle/>
        <a:p>
          <a:endParaRPr lang="nl-BE"/>
        </a:p>
      </dgm:t>
    </dgm:pt>
    <dgm:pt modelId="{6736A1AF-6FA7-411E-A00F-CF14592BF91D}" type="sibTrans" cxnId="{35F16260-255F-4FF7-BCDF-011A796BE0E7}">
      <dgm:prSet/>
      <dgm:spPr/>
      <dgm:t>
        <a:bodyPr/>
        <a:lstStyle/>
        <a:p>
          <a:endParaRPr lang="nl-BE"/>
        </a:p>
      </dgm:t>
    </dgm:pt>
    <dgm:pt modelId="{EF80BAC0-D29E-4283-9078-BFCEBF50BE07}" type="pres">
      <dgm:prSet presAssocID="{988BDB16-6E93-4928-BB27-C55A0425804D}" presName="diagram" presStyleCnt="0">
        <dgm:presLayoutVars>
          <dgm:dir/>
          <dgm:resizeHandles val="exact"/>
        </dgm:presLayoutVars>
      </dgm:prSet>
      <dgm:spPr/>
    </dgm:pt>
    <dgm:pt modelId="{D8DD6BEA-0C28-4D96-8691-4C80AF0F6D72}" type="pres">
      <dgm:prSet presAssocID="{141009CA-211B-4A2A-98B0-46B6390D6AF1}" presName="node" presStyleLbl="node1" presStyleIdx="0" presStyleCnt="7">
        <dgm:presLayoutVars>
          <dgm:bulletEnabled val="1"/>
        </dgm:presLayoutVars>
      </dgm:prSet>
      <dgm:spPr/>
    </dgm:pt>
    <dgm:pt modelId="{FB3E1FAC-AAC0-4D9E-8833-E950096BA126}" type="pres">
      <dgm:prSet presAssocID="{F4069686-E5B1-4A87-A765-34C7D6E306DF}" presName="sibTrans" presStyleCnt="0"/>
      <dgm:spPr/>
    </dgm:pt>
    <dgm:pt modelId="{35739432-1E95-4CA0-B443-F4D1FCCDB27A}" type="pres">
      <dgm:prSet presAssocID="{204EAB99-8212-466C-AE0B-CA6AD55A4FE6}" presName="node" presStyleLbl="node1" presStyleIdx="1" presStyleCnt="7">
        <dgm:presLayoutVars>
          <dgm:bulletEnabled val="1"/>
        </dgm:presLayoutVars>
      </dgm:prSet>
      <dgm:spPr/>
    </dgm:pt>
    <dgm:pt modelId="{0395A72B-1912-46EB-BD1F-3EE195C195F5}" type="pres">
      <dgm:prSet presAssocID="{05772B32-4FD4-4500-AB72-80021BC295B0}" presName="sibTrans" presStyleCnt="0"/>
      <dgm:spPr/>
    </dgm:pt>
    <dgm:pt modelId="{68045AB3-0A63-449F-9389-69C8172A25F4}" type="pres">
      <dgm:prSet presAssocID="{7FFB9B7E-67E1-4A57-8293-7323CA0D1270}" presName="node" presStyleLbl="node1" presStyleIdx="2" presStyleCnt="7">
        <dgm:presLayoutVars>
          <dgm:bulletEnabled val="1"/>
        </dgm:presLayoutVars>
      </dgm:prSet>
      <dgm:spPr/>
    </dgm:pt>
    <dgm:pt modelId="{A3B6C6DB-E157-494A-90E3-11E97FA84AA1}" type="pres">
      <dgm:prSet presAssocID="{027C52E6-3DDA-406C-BDC3-6FAF85865353}" presName="sibTrans" presStyleCnt="0"/>
      <dgm:spPr/>
    </dgm:pt>
    <dgm:pt modelId="{176D8CF5-BC7D-45F8-A550-DE2594BDAB14}" type="pres">
      <dgm:prSet presAssocID="{93EB9BD7-DA99-4901-9089-AD03B354B356}" presName="node" presStyleLbl="node1" presStyleIdx="3" presStyleCnt="7">
        <dgm:presLayoutVars>
          <dgm:bulletEnabled val="1"/>
        </dgm:presLayoutVars>
      </dgm:prSet>
      <dgm:spPr/>
    </dgm:pt>
    <dgm:pt modelId="{7BA18F86-FFAE-4702-8F98-A25673EEE18D}" type="pres">
      <dgm:prSet presAssocID="{57B4474A-9F9F-41A9-A960-A7D0A7AF45C8}" presName="sibTrans" presStyleCnt="0"/>
      <dgm:spPr/>
    </dgm:pt>
    <dgm:pt modelId="{7CA0B256-72D4-4DD7-8C2F-408DB46C9591}" type="pres">
      <dgm:prSet presAssocID="{BEE04CED-F6B7-42D3-87D7-8D9935F50F07}" presName="node" presStyleLbl="node1" presStyleIdx="4" presStyleCnt="7">
        <dgm:presLayoutVars>
          <dgm:bulletEnabled val="1"/>
        </dgm:presLayoutVars>
      </dgm:prSet>
      <dgm:spPr/>
    </dgm:pt>
    <dgm:pt modelId="{0B17287F-6185-4C14-A260-90A8DDA03465}" type="pres">
      <dgm:prSet presAssocID="{DCD33987-1274-4624-BF37-FE3926B8FE0B}" presName="sibTrans" presStyleCnt="0"/>
      <dgm:spPr/>
    </dgm:pt>
    <dgm:pt modelId="{73CB970D-E147-491F-B3C2-DCB008330EDA}" type="pres">
      <dgm:prSet presAssocID="{A77C4886-58BE-4AD0-BC8A-CF917FAC9887}" presName="node" presStyleLbl="node1" presStyleIdx="5" presStyleCnt="7">
        <dgm:presLayoutVars>
          <dgm:bulletEnabled val="1"/>
        </dgm:presLayoutVars>
      </dgm:prSet>
      <dgm:spPr/>
    </dgm:pt>
    <dgm:pt modelId="{8262A235-AE99-40C4-A0DB-10DFA818CFE1}" type="pres">
      <dgm:prSet presAssocID="{360F4A69-3FB7-4D61-A23D-103B0E4FA221}" presName="sibTrans" presStyleCnt="0"/>
      <dgm:spPr/>
    </dgm:pt>
    <dgm:pt modelId="{D7FACE6B-F980-4A04-B7C4-09AE695AD40D}" type="pres">
      <dgm:prSet presAssocID="{29E45EFF-9A1D-4D31-ABA9-02E14A609836}" presName="node" presStyleLbl="node1" presStyleIdx="6" presStyleCnt="7">
        <dgm:presLayoutVars>
          <dgm:bulletEnabled val="1"/>
        </dgm:presLayoutVars>
      </dgm:prSet>
      <dgm:spPr/>
    </dgm:pt>
  </dgm:ptLst>
  <dgm:cxnLst>
    <dgm:cxn modelId="{4291C00A-B469-4C03-8A3C-6F2159A4C145}" type="presOf" srcId="{204EAB99-8212-466C-AE0B-CA6AD55A4FE6}" destId="{35739432-1E95-4CA0-B443-F4D1FCCDB27A}" srcOrd="0" destOrd="0" presId="urn:microsoft.com/office/officeart/2005/8/layout/default"/>
    <dgm:cxn modelId="{CE92AD0E-BFB2-49DC-9470-B2E72E178046}" srcId="{988BDB16-6E93-4928-BB27-C55A0425804D}" destId="{A77C4886-58BE-4AD0-BC8A-CF917FAC9887}" srcOrd="5" destOrd="0" parTransId="{737D6105-4AB5-4B8B-9FBD-DFD575BC6FAE}" sibTransId="{360F4A69-3FB7-4D61-A23D-103B0E4FA221}"/>
    <dgm:cxn modelId="{FAB22D3B-19E2-41BC-9124-A1EC6B6972F6}" srcId="{988BDB16-6E93-4928-BB27-C55A0425804D}" destId="{204EAB99-8212-466C-AE0B-CA6AD55A4FE6}" srcOrd="1" destOrd="0" parTransId="{AAE3B355-17F5-47A0-A0F2-B596F81E20E5}" sibTransId="{05772B32-4FD4-4500-AB72-80021BC295B0}"/>
    <dgm:cxn modelId="{ECE3313D-8B18-40AD-9582-21AE948C6FE5}" srcId="{988BDB16-6E93-4928-BB27-C55A0425804D}" destId="{93EB9BD7-DA99-4901-9089-AD03B354B356}" srcOrd="3" destOrd="0" parTransId="{D4C86ADF-EF36-43FB-BDDE-9DDC21897BDD}" sibTransId="{57B4474A-9F9F-41A9-A960-A7D0A7AF45C8}"/>
    <dgm:cxn modelId="{C3DBA85B-FD91-48C1-82F0-3A2710F75667}" srcId="{988BDB16-6E93-4928-BB27-C55A0425804D}" destId="{7FFB9B7E-67E1-4A57-8293-7323CA0D1270}" srcOrd="2" destOrd="0" parTransId="{53AED0C5-5808-4732-BC40-48B59244E5E6}" sibTransId="{027C52E6-3DDA-406C-BDC3-6FAF85865353}"/>
    <dgm:cxn modelId="{35F16260-255F-4FF7-BCDF-011A796BE0E7}" srcId="{988BDB16-6E93-4928-BB27-C55A0425804D}" destId="{29E45EFF-9A1D-4D31-ABA9-02E14A609836}" srcOrd="6" destOrd="0" parTransId="{AA18BE27-9F49-459B-AE26-4318279E312B}" sibTransId="{6736A1AF-6FA7-411E-A00F-CF14592BF91D}"/>
    <dgm:cxn modelId="{9B93DC69-C032-48CC-9757-A176B27419AC}" type="presOf" srcId="{141009CA-211B-4A2A-98B0-46B6390D6AF1}" destId="{D8DD6BEA-0C28-4D96-8691-4C80AF0F6D72}" srcOrd="0" destOrd="0" presId="urn:microsoft.com/office/officeart/2005/8/layout/default"/>
    <dgm:cxn modelId="{4610586A-7E81-41BF-8866-58A26258FEE1}" srcId="{988BDB16-6E93-4928-BB27-C55A0425804D}" destId="{141009CA-211B-4A2A-98B0-46B6390D6AF1}" srcOrd="0" destOrd="0" parTransId="{EF468DBD-DF3D-4E9E-93A8-4BA87EEF6F56}" sibTransId="{F4069686-E5B1-4A87-A765-34C7D6E306DF}"/>
    <dgm:cxn modelId="{F0AD6352-15A9-410E-9F34-7DCD8F759AB2}" type="presOf" srcId="{988BDB16-6E93-4928-BB27-C55A0425804D}" destId="{EF80BAC0-D29E-4283-9078-BFCEBF50BE07}" srcOrd="0" destOrd="0" presId="urn:microsoft.com/office/officeart/2005/8/layout/default"/>
    <dgm:cxn modelId="{5257DB74-8728-4E11-AFA7-07EDDD66511C}" srcId="{988BDB16-6E93-4928-BB27-C55A0425804D}" destId="{BEE04CED-F6B7-42D3-87D7-8D9935F50F07}" srcOrd="4" destOrd="0" parTransId="{0FC78637-CA70-4BF8-AD93-38E59DB85E51}" sibTransId="{DCD33987-1274-4624-BF37-FE3926B8FE0B}"/>
    <dgm:cxn modelId="{9C95B198-96A7-4DBB-BFD3-5FBB21FFFF5E}" type="presOf" srcId="{29E45EFF-9A1D-4D31-ABA9-02E14A609836}" destId="{D7FACE6B-F980-4A04-B7C4-09AE695AD40D}" srcOrd="0" destOrd="0" presId="urn:microsoft.com/office/officeart/2005/8/layout/default"/>
    <dgm:cxn modelId="{D92216BD-5DF9-461E-B3BC-34025EA38176}" type="presOf" srcId="{A77C4886-58BE-4AD0-BC8A-CF917FAC9887}" destId="{73CB970D-E147-491F-B3C2-DCB008330EDA}" srcOrd="0" destOrd="0" presId="urn:microsoft.com/office/officeart/2005/8/layout/default"/>
    <dgm:cxn modelId="{B551EEC1-E2F2-4079-B029-BBCD9C47F77C}" type="presOf" srcId="{BEE04CED-F6B7-42D3-87D7-8D9935F50F07}" destId="{7CA0B256-72D4-4DD7-8C2F-408DB46C9591}" srcOrd="0" destOrd="0" presId="urn:microsoft.com/office/officeart/2005/8/layout/default"/>
    <dgm:cxn modelId="{11BCFCCB-36AD-45A6-B733-C02B8B5A7213}" type="presOf" srcId="{93EB9BD7-DA99-4901-9089-AD03B354B356}" destId="{176D8CF5-BC7D-45F8-A550-DE2594BDAB14}" srcOrd="0" destOrd="0" presId="urn:microsoft.com/office/officeart/2005/8/layout/default"/>
    <dgm:cxn modelId="{2CCFB6FF-A647-4DB2-BAED-A3FB0CF67B71}" type="presOf" srcId="{7FFB9B7E-67E1-4A57-8293-7323CA0D1270}" destId="{68045AB3-0A63-449F-9389-69C8172A25F4}" srcOrd="0" destOrd="0" presId="urn:microsoft.com/office/officeart/2005/8/layout/default"/>
    <dgm:cxn modelId="{EFA67293-8B6E-44F4-90A6-FDB5BD4D4733}" type="presParOf" srcId="{EF80BAC0-D29E-4283-9078-BFCEBF50BE07}" destId="{D8DD6BEA-0C28-4D96-8691-4C80AF0F6D72}" srcOrd="0" destOrd="0" presId="urn:microsoft.com/office/officeart/2005/8/layout/default"/>
    <dgm:cxn modelId="{90D553CD-1C4C-404F-8DD5-EED09E2217C9}" type="presParOf" srcId="{EF80BAC0-D29E-4283-9078-BFCEBF50BE07}" destId="{FB3E1FAC-AAC0-4D9E-8833-E950096BA126}" srcOrd="1" destOrd="0" presId="urn:microsoft.com/office/officeart/2005/8/layout/default"/>
    <dgm:cxn modelId="{767C9B6F-B625-43C0-AFA0-E0D54CE727F4}" type="presParOf" srcId="{EF80BAC0-D29E-4283-9078-BFCEBF50BE07}" destId="{35739432-1E95-4CA0-B443-F4D1FCCDB27A}" srcOrd="2" destOrd="0" presId="urn:microsoft.com/office/officeart/2005/8/layout/default"/>
    <dgm:cxn modelId="{039D3B46-B168-423B-84A1-630409050435}" type="presParOf" srcId="{EF80BAC0-D29E-4283-9078-BFCEBF50BE07}" destId="{0395A72B-1912-46EB-BD1F-3EE195C195F5}" srcOrd="3" destOrd="0" presId="urn:microsoft.com/office/officeart/2005/8/layout/default"/>
    <dgm:cxn modelId="{3C3FA15D-DE95-4EAC-8176-0B0BD64F6F6E}" type="presParOf" srcId="{EF80BAC0-D29E-4283-9078-BFCEBF50BE07}" destId="{68045AB3-0A63-449F-9389-69C8172A25F4}" srcOrd="4" destOrd="0" presId="urn:microsoft.com/office/officeart/2005/8/layout/default"/>
    <dgm:cxn modelId="{4DFFD196-2BD5-4154-9402-5AB307E4F920}" type="presParOf" srcId="{EF80BAC0-D29E-4283-9078-BFCEBF50BE07}" destId="{A3B6C6DB-E157-494A-90E3-11E97FA84AA1}" srcOrd="5" destOrd="0" presId="urn:microsoft.com/office/officeart/2005/8/layout/default"/>
    <dgm:cxn modelId="{9071F4EB-14A9-4D38-8613-6BCAA306FB4E}" type="presParOf" srcId="{EF80BAC0-D29E-4283-9078-BFCEBF50BE07}" destId="{176D8CF5-BC7D-45F8-A550-DE2594BDAB14}" srcOrd="6" destOrd="0" presId="urn:microsoft.com/office/officeart/2005/8/layout/default"/>
    <dgm:cxn modelId="{0BF37471-E03E-4304-B18C-F282E3F1FE73}" type="presParOf" srcId="{EF80BAC0-D29E-4283-9078-BFCEBF50BE07}" destId="{7BA18F86-FFAE-4702-8F98-A25673EEE18D}" srcOrd="7" destOrd="0" presId="urn:microsoft.com/office/officeart/2005/8/layout/default"/>
    <dgm:cxn modelId="{4E57C546-E34B-4DC3-AD9B-D13816939D76}" type="presParOf" srcId="{EF80BAC0-D29E-4283-9078-BFCEBF50BE07}" destId="{7CA0B256-72D4-4DD7-8C2F-408DB46C9591}" srcOrd="8" destOrd="0" presId="urn:microsoft.com/office/officeart/2005/8/layout/default"/>
    <dgm:cxn modelId="{71023086-58EE-4C60-9427-4235DD6154FE}" type="presParOf" srcId="{EF80BAC0-D29E-4283-9078-BFCEBF50BE07}" destId="{0B17287F-6185-4C14-A260-90A8DDA03465}" srcOrd="9" destOrd="0" presId="urn:microsoft.com/office/officeart/2005/8/layout/default"/>
    <dgm:cxn modelId="{6C3A596C-DFCB-4CC1-BC39-4B9FEF718BE3}" type="presParOf" srcId="{EF80BAC0-D29E-4283-9078-BFCEBF50BE07}" destId="{73CB970D-E147-491F-B3C2-DCB008330EDA}" srcOrd="10" destOrd="0" presId="urn:microsoft.com/office/officeart/2005/8/layout/default"/>
    <dgm:cxn modelId="{428FAF70-6FDD-44B3-9D7D-E0B8AB8986FC}" type="presParOf" srcId="{EF80BAC0-D29E-4283-9078-BFCEBF50BE07}" destId="{8262A235-AE99-40C4-A0DB-10DFA818CFE1}" srcOrd="11" destOrd="0" presId="urn:microsoft.com/office/officeart/2005/8/layout/default"/>
    <dgm:cxn modelId="{7266ADC7-1D5C-494A-A9B8-807DC709C758}" type="presParOf" srcId="{EF80BAC0-D29E-4283-9078-BFCEBF50BE07}" destId="{D7FACE6B-F980-4A04-B7C4-09AE695AD40D}"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220ABE10-B60F-4F79-BF9B-B2D1BB05B924}" type="doc">
      <dgm:prSet loTypeId="urn:microsoft.com/office/officeart/2005/8/layout/hProcess9" loCatId="process" qsTypeId="urn:microsoft.com/office/officeart/2005/8/quickstyle/simple4" qsCatId="simple" csTypeId="urn:microsoft.com/office/officeart/2005/8/colors/accent1_4" csCatId="accent1" phldr="1"/>
      <dgm:spPr/>
    </dgm:pt>
    <dgm:pt modelId="{9EB17E4D-94D5-4B82-889C-E6A58C48ED88}">
      <dgm:prSet phldrT="[Text]"/>
      <dgm:spPr/>
      <dgm:t>
        <a:bodyPr/>
        <a:lstStyle/>
        <a:p>
          <a:r>
            <a:rPr lang="en-US" dirty="0"/>
            <a:t>Full Backup</a:t>
          </a:r>
          <a:endParaRPr lang="en-BE" dirty="0"/>
        </a:p>
      </dgm:t>
    </dgm:pt>
    <dgm:pt modelId="{453EE060-0A75-4BC4-8D56-F8CE7AF76A9F}" type="parTrans" cxnId="{45CBE7BE-5270-4B56-A875-68B13F52F7FA}">
      <dgm:prSet/>
      <dgm:spPr/>
      <dgm:t>
        <a:bodyPr/>
        <a:lstStyle/>
        <a:p>
          <a:endParaRPr lang="en-BE"/>
        </a:p>
      </dgm:t>
    </dgm:pt>
    <dgm:pt modelId="{C94FEFC9-EE04-4814-8472-63A9891C9991}" type="sibTrans" cxnId="{45CBE7BE-5270-4B56-A875-68B13F52F7FA}">
      <dgm:prSet/>
      <dgm:spPr/>
      <dgm:t>
        <a:bodyPr/>
        <a:lstStyle/>
        <a:p>
          <a:endParaRPr lang="en-BE"/>
        </a:p>
      </dgm:t>
    </dgm:pt>
    <dgm:pt modelId="{03F270CC-07A4-45C0-94A2-B75628E99519}">
      <dgm:prSet phldrT="[Text]"/>
      <dgm:spPr/>
      <dgm:t>
        <a:bodyPr/>
        <a:lstStyle/>
        <a:p>
          <a:r>
            <a:rPr lang="en-US" dirty="0"/>
            <a:t>Differential</a:t>
          </a:r>
        </a:p>
        <a:p>
          <a:r>
            <a:rPr lang="en-US" dirty="0"/>
            <a:t>Backup</a:t>
          </a:r>
          <a:endParaRPr lang="en-BE" dirty="0"/>
        </a:p>
      </dgm:t>
    </dgm:pt>
    <dgm:pt modelId="{03963BFF-871E-4D83-8E9D-6718391BFDCF}" type="parTrans" cxnId="{7E7B0EF2-B5B2-402F-A0E1-BE824925DF3D}">
      <dgm:prSet/>
      <dgm:spPr/>
      <dgm:t>
        <a:bodyPr/>
        <a:lstStyle/>
        <a:p>
          <a:endParaRPr lang="en-BE"/>
        </a:p>
      </dgm:t>
    </dgm:pt>
    <dgm:pt modelId="{456BD936-A013-4450-AC19-210C82BFB9DF}" type="sibTrans" cxnId="{7E7B0EF2-B5B2-402F-A0E1-BE824925DF3D}">
      <dgm:prSet/>
      <dgm:spPr/>
      <dgm:t>
        <a:bodyPr/>
        <a:lstStyle/>
        <a:p>
          <a:endParaRPr lang="en-BE"/>
        </a:p>
      </dgm:t>
    </dgm:pt>
    <dgm:pt modelId="{008D1947-4C62-453A-8B9C-AD627C15CBF8}">
      <dgm:prSet phldrT="[Text]"/>
      <dgm:spPr/>
      <dgm:t>
        <a:bodyPr/>
        <a:lstStyle/>
        <a:p>
          <a:r>
            <a:rPr lang="en-US" dirty="0"/>
            <a:t>Log Backup(s)</a:t>
          </a:r>
          <a:endParaRPr lang="en-BE" dirty="0"/>
        </a:p>
      </dgm:t>
    </dgm:pt>
    <dgm:pt modelId="{8E372BF2-FF4A-467B-8039-D15572F46877}" type="parTrans" cxnId="{2AB1FF35-392E-4518-AAD3-BB32BB45A3FB}">
      <dgm:prSet/>
      <dgm:spPr/>
      <dgm:t>
        <a:bodyPr/>
        <a:lstStyle/>
        <a:p>
          <a:endParaRPr lang="en-BE"/>
        </a:p>
      </dgm:t>
    </dgm:pt>
    <dgm:pt modelId="{FED55CD5-D92B-4061-BAEB-8682CE3BED4A}" type="sibTrans" cxnId="{2AB1FF35-392E-4518-AAD3-BB32BB45A3FB}">
      <dgm:prSet/>
      <dgm:spPr/>
      <dgm:t>
        <a:bodyPr/>
        <a:lstStyle/>
        <a:p>
          <a:endParaRPr lang="en-BE"/>
        </a:p>
      </dgm:t>
    </dgm:pt>
    <dgm:pt modelId="{D89EA341-043E-40ED-84F3-A291214CE442}" type="pres">
      <dgm:prSet presAssocID="{220ABE10-B60F-4F79-BF9B-B2D1BB05B924}" presName="CompostProcess" presStyleCnt="0">
        <dgm:presLayoutVars>
          <dgm:dir/>
          <dgm:resizeHandles val="exact"/>
        </dgm:presLayoutVars>
      </dgm:prSet>
      <dgm:spPr/>
    </dgm:pt>
    <dgm:pt modelId="{A6964990-6788-4AE6-BCE4-459F74B3D402}" type="pres">
      <dgm:prSet presAssocID="{220ABE10-B60F-4F79-BF9B-B2D1BB05B924}" presName="arrow" presStyleLbl="bgShp" presStyleIdx="0" presStyleCnt="1"/>
      <dgm:spPr/>
    </dgm:pt>
    <dgm:pt modelId="{8B3051A6-61E5-406D-801F-D457DBEE2AC1}" type="pres">
      <dgm:prSet presAssocID="{220ABE10-B60F-4F79-BF9B-B2D1BB05B924}" presName="linearProcess" presStyleCnt="0"/>
      <dgm:spPr/>
    </dgm:pt>
    <dgm:pt modelId="{EF2148B8-1823-4C48-8AB1-4AA2D3CE9B23}" type="pres">
      <dgm:prSet presAssocID="{9EB17E4D-94D5-4B82-889C-E6A58C48ED88}" presName="textNode" presStyleLbl="node1" presStyleIdx="0" presStyleCnt="3">
        <dgm:presLayoutVars>
          <dgm:bulletEnabled val="1"/>
        </dgm:presLayoutVars>
      </dgm:prSet>
      <dgm:spPr/>
    </dgm:pt>
    <dgm:pt modelId="{AD7ECF7B-332E-4B0E-B5C8-B97F36CE4086}" type="pres">
      <dgm:prSet presAssocID="{C94FEFC9-EE04-4814-8472-63A9891C9991}" presName="sibTrans" presStyleCnt="0"/>
      <dgm:spPr/>
    </dgm:pt>
    <dgm:pt modelId="{ADF2F553-7BCE-4B84-9ED1-C3EF10067577}" type="pres">
      <dgm:prSet presAssocID="{03F270CC-07A4-45C0-94A2-B75628E99519}" presName="textNode" presStyleLbl="node1" presStyleIdx="1" presStyleCnt="3">
        <dgm:presLayoutVars>
          <dgm:bulletEnabled val="1"/>
        </dgm:presLayoutVars>
      </dgm:prSet>
      <dgm:spPr/>
    </dgm:pt>
    <dgm:pt modelId="{4018B57B-8144-4A08-811A-FD55FE2F44B3}" type="pres">
      <dgm:prSet presAssocID="{456BD936-A013-4450-AC19-210C82BFB9DF}" presName="sibTrans" presStyleCnt="0"/>
      <dgm:spPr/>
    </dgm:pt>
    <dgm:pt modelId="{A06EBC9A-5521-4001-82EA-09109A9CB57F}" type="pres">
      <dgm:prSet presAssocID="{008D1947-4C62-453A-8B9C-AD627C15CBF8}" presName="textNode" presStyleLbl="node1" presStyleIdx="2" presStyleCnt="3">
        <dgm:presLayoutVars>
          <dgm:bulletEnabled val="1"/>
        </dgm:presLayoutVars>
      </dgm:prSet>
      <dgm:spPr/>
    </dgm:pt>
  </dgm:ptLst>
  <dgm:cxnLst>
    <dgm:cxn modelId="{8A4DDF13-7013-445C-AE3F-0B4581A5E944}" type="presOf" srcId="{220ABE10-B60F-4F79-BF9B-B2D1BB05B924}" destId="{D89EA341-043E-40ED-84F3-A291214CE442}" srcOrd="0" destOrd="0" presId="urn:microsoft.com/office/officeart/2005/8/layout/hProcess9"/>
    <dgm:cxn modelId="{2AB1FF35-392E-4518-AAD3-BB32BB45A3FB}" srcId="{220ABE10-B60F-4F79-BF9B-B2D1BB05B924}" destId="{008D1947-4C62-453A-8B9C-AD627C15CBF8}" srcOrd="2" destOrd="0" parTransId="{8E372BF2-FF4A-467B-8039-D15572F46877}" sibTransId="{FED55CD5-D92B-4061-BAEB-8682CE3BED4A}"/>
    <dgm:cxn modelId="{6DC17D77-A371-4575-AE89-53D82FABE6B4}" type="presOf" srcId="{03F270CC-07A4-45C0-94A2-B75628E99519}" destId="{ADF2F553-7BCE-4B84-9ED1-C3EF10067577}" srcOrd="0" destOrd="0" presId="urn:microsoft.com/office/officeart/2005/8/layout/hProcess9"/>
    <dgm:cxn modelId="{5429BA85-112C-4F8C-8531-2568B91A25FC}" type="presOf" srcId="{008D1947-4C62-453A-8B9C-AD627C15CBF8}" destId="{A06EBC9A-5521-4001-82EA-09109A9CB57F}" srcOrd="0" destOrd="0" presId="urn:microsoft.com/office/officeart/2005/8/layout/hProcess9"/>
    <dgm:cxn modelId="{E9C1519B-FD5A-4CF8-85B3-B7542667B6AB}" type="presOf" srcId="{9EB17E4D-94D5-4B82-889C-E6A58C48ED88}" destId="{EF2148B8-1823-4C48-8AB1-4AA2D3CE9B23}" srcOrd="0" destOrd="0" presId="urn:microsoft.com/office/officeart/2005/8/layout/hProcess9"/>
    <dgm:cxn modelId="{45CBE7BE-5270-4B56-A875-68B13F52F7FA}" srcId="{220ABE10-B60F-4F79-BF9B-B2D1BB05B924}" destId="{9EB17E4D-94D5-4B82-889C-E6A58C48ED88}" srcOrd="0" destOrd="0" parTransId="{453EE060-0A75-4BC4-8D56-F8CE7AF76A9F}" sibTransId="{C94FEFC9-EE04-4814-8472-63A9891C9991}"/>
    <dgm:cxn modelId="{7E7B0EF2-B5B2-402F-A0E1-BE824925DF3D}" srcId="{220ABE10-B60F-4F79-BF9B-B2D1BB05B924}" destId="{03F270CC-07A4-45C0-94A2-B75628E99519}" srcOrd="1" destOrd="0" parTransId="{03963BFF-871E-4D83-8E9D-6718391BFDCF}" sibTransId="{456BD936-A013-4450-AC19-210C82BFB9DF}"/>
    <dgm:cxn modelId="{C44AFCDE-6BCD-48BF-A60C-ADD85BC8D353}" type="presParOf" srcId="{D89EA341-043E-40ED-84F3-A291214CE442}" destId="{A6964990-6788-4AE6-BCE4-459F74B3D402}" srcOrd="0" destOrd="0" presId="urn:microsoft.com/office/officeart/2005/8/layout/hProcess9"/>
    <dgm:cxn modelId="{9492EA6B-F872-4708-8257-3C94AA443E34}" type="presParOf" srcId="{D89EA341-043E-40ED-84F3-A291214CE442}" destId="{8B3051A6-61E5-406D-801F-D457DBEE2AC1}" srcOrd="1" destOrd="0" presId="urn:microsoft.com/office/officeart/2005/8/layout/hProcess9"/>
    <dgm:cxn modelId="{A9E3288E-D525-4C14-81F5-4066527040B2}" type="presParOf" srcId="{8B3051A6-61E5-406D-801F-D457DBEE2AC1}" destId="{EF2148B8-1823-4C48-8AB1-4AA2D3CE9B23}" srcOrd="0" destOrd="0" presId="urn:microsoft.com/office/officeart/2005/8/layout/hProcess9"/>
    <dgm:cxn modelId="{3469C093-35C4-4204-A33E-4A35A0B6F3B6}" type="presParOf" srcId="{8B3051A6-61E5-406D-801F-D457DBEE2AC1}" destId="{AD7ECF7B-332E-4B0E-B5C8-B97F36CE4086}" srcOrd="1" destOrd="0" presId="urn:microsoft.com/office/officeart/2005/8/layout/hProcess9"/>
    <dgm:cxn modelId="{6F1D1DCC-3991-4AD9-912F-CD093E809167}" type="presParOf" srcId="{8B3051A6-61E5-406D-801F-D457DBEE2AC1}" destId="{ADF2F553-7BCE-4B84-9ED1-C3EF10067577}" srcOrd="2" destOrd="0" presId="urn:microsoft.com/office/officeart/2005/8/layout/hProcess9"/>
    <dgm:cxn modelId="{A84E43D7-C92D-44C9-A48C-0DD38B473DD4}" type="presParOf" srcId="{8B3051A6-61E5-406D-801F-D457DBEE2AC1}" destId="{4018B57B-8144-4A08-811A-FD55FE2F44B3}" srcOrd="3" destOrd="0" presId="urn:microsoft.com/office/officeart/2005/8/layout/hProcess9"/>
    <dgm:cxn modelId="{234CD9A5-7FDD-4ACF-840E-671B19809B83}" type="presParOf" srcId="{8B3051A6-61E5-406D-801F-D457DBEE2AC1}" destId="{A06EBC9A-5521-4001-82EA-09109A9CB57F}"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B7370DE-FA21-4D11-B860-4A3E4FCD0535}" type="doc">
      <dgm:prSet loTypeId="urn:microsoft.com/office/officeart/2005/8/layout/hList9" loCatId="list" qsTypeId="urn:microsoft.com/office/officeart/2005/8/quickstyle/simple4" qsCatId="simple" csTypeId="urn:microsoft.com/office/officeart/2005/8/colors/accent0_3" csCatId="mainScheme" phldr="1"/>
      <dgm:spPr/>
      <dgm:t>
        <a:bodyPr/>
        <a:lstStyle/>
        <a:p>
          <a:endParaRPr lang="nl-BE"/>
        </a:p>
      </dgm:t>
    </dgm:pt>
    <dgm:pt modelId="{2A990E02-1010-4EA3-927A-4DA47227309C}">
      <dgm:prSet phldrT="[Text]"/>
      <dgm:spPr/>
      <dgm:t>
        <a:bodyPr/>
        <a:lstStyle/>
        <a:p>
          <a:r>
            <a:rPr lang="nl-BE" dirty="0" err="1"/>
            <a:t>Instance</a:t>
          </a:r>
          <a:endParaRPr lang="nl-BE" dirty="0"/>
        </a:p>
      </dgm:t>
    </dgm:pt>
    <dgm:pt modelId="{F83997D8-997F-4846-8A91-9C6FADF8446F}" type="parTrans" cxnId="{95465FBD-EA98-45A0-87A9-90B3F77EB073}">
      <dgm:prSet/>
      <dgm:spPr/>
      <dgm:t>
        <a:bodyPr/>
        <a:lstStyle/>
        <a:p>
          <a:endParaRPr lang="nl-BE"/>
        </a:p>
      </dgm:t>
    </dgm:pt>
    <dgm:pt modelId="{4EFAA75C-5AE5-453E-BF52-71D170E3A09E}" type="sibTrans" cxnId="{95465FBD-EA98-45A0-87A9-90B3F77EB073}">
      <dgm:prSet/>
      <dgm:spPr/>
      <dgm:t>
        <a:bodyPr/>
        <a:lstStyle/>
        <a:p>
          <a:endParaRPr lang="nl-BE"/>
        </a:p>
      </dgm:t>
    </dgm:pt>
    <dgm:pt modelId="{1EA5C57F-397F-42BE-803F-58CF63BC2DF5}">
      <dgm:prSet phldrT="[Text]"/>
      <dgm:spPr/>
      <dgm:t>
        <a:bodyPr/>
        <a:lstStyle/>
        <a:p>
          <a:r>
            <a:rPr lang="nl-BE" dirty="0"/>
            <a:t>Login</a:t>
          </a:r>
        </a:p>
      </dgm:t>
    </dgm:pt>
    <dgm:pt modelId="{85851CEC-8764-442B-AC51-706D05E8C2F7}" type="parTrans" cxnId="{9A5EB614-4A4B-4468-83D1-FABC7014B3EE}">
      <dgm:prSet/>
      <dgm:spPr/>
      <dgm:t>
        <a:bodyPr/>
        <a:lstStyle/>
        <a:p>
          <a:endParaRPr lang="nl-BE"/>
        </a:p>
      </dgm:t>
    </dgm:pt>
    <dgm:pt modelId="{0FF187B1-D6AD-4D62-AA2F-2C5940F6435C}" type="sibTrans" cxnId="{9A5EB614-4A4B-4468-83D1-FABC7014B3EE}">
      <dgm:prSet/>
      <dgm:spPr/>
      <dgm:t>
        <a:bodyPr/>
        <a:lstStyle/>
        <a:p>
          <a:endParaRPr lang="nl-BE"/>
        </a:p>
      </dgm:t>
    </dgm:pt>
    <dgm:pt modelId="{A4A23E12-756C-4CB8-9A1D-D502EAD97853}">
      <dgm:prSet phldrT="[Text]"/>
      <dgm:spPr/>
      <dgm:t>
        <a:bodyPr/>
        <a:lstStyle/>
        <a:p>
          <a:r>
            <a:rPr lang="nl-BE" dirty="0"/>
            <a:t>Database</a:t>
          </a:r>
        </a:p>
      </dgm:t>
    </dgm:pt>
    <dgm:pt modelId="{C1E11EB2-AC94-4A2E-83DB-B058883AB7A1}" type="parTrans" cxnId="{0B0C6382-4D02-425E-A00D-D03BBEE5BFC7}">
      <dgm:prSet/>
      <dgm:spPr/>
      <dgm:t>
        <a:bodyPr/>
        <a:lstStyle/>
        <a:p>
          <a:endParaRPr lang="nl-BE"/>
        </a:p>
      </dgm:t>
    </dgm:pt>
    <dgm:pt modelId="{5C802399-DA96-43C4-B249-C3BD61B2D9FC}" type="sibTrans" cxnId="{0B0C6382-4D02-425E-A00D-D03BBEE5BFC7}">
      <dgm:prSet/>
      <dgm:spPr/>
      <dgm:t>
        <a:bodyPr/>
        <a:lstStyle/>
        <a:p>
          <a:endParaRPr lang="nl-BE"/>
        </a:p>
      </dgm:t>
    </dgm:pt>
    <dgm:pt modelId="{6AE201B4-788A-45CA-B6AF-B40EF4DFA9E0}">
      <dgm:prSet phldrT="[Text]"/>
      <dgm:spPr/>
      <dgm:t>
        <a:bodyPr/>
        <a:lstStyle/>
        <a:p>
          <a:r>
            <a:rPr lang="nl-BE" dirty="0"/>
            <a:t>User</a:t>
          </a:r>
        </a:p>
      </dgm:t>
    </dgm:pt>
    <dgm:pt modelId="{EF8F6B08-475B-4049-A903-92A2760DF0D3}" type="parTrans" cxnId="{1EB06107-8762-427C-B92A-4D467AC3B2BE}">
      <dgm:prSet/>
      <dgm:spPr/>
      <dgm:t>
        <a:bodyPr/>
        <a:lstStyle/>
        <a:p>
          <a:endParaRPr lang="nl-BE"/>
        </a:p>
      </dgm:t>
    </dgm:pt>
    <dgm:pt modelId="{C6E59050-ABBD-4FB9-9A85-BEA57A38D172}" type="sibTrans" cxnId="{1EB06107-8762-427C-B92A-4D467AC3B2BE}">
      <dgm:prSet/>
      <dgm:spPr/>
      <dgm:t>
        <a:bodyPr/>
        <a:lstStyle/>
        <a:p>
          <a:endParaRPr lang="nl-BE"/>
        </a:p>
      </dgm:t>
    </dgm:pt>
    <dgm:pt modelId="{A77DD729-03C9-44E7-9A95-7CDF12A510FA}" type="pres">
      <dgm:prSet presAssocID="{9B7370DE-FA21-4D11-B860-4A3E4FCD0535}" presName="list" presStyleCnt="0">
        <dgm:presLayoutVars>
          <dgm:dir/>
          <dgm:animLvl val="lvl"/>
        </dgm:presLayoutVars>
      </dgm:prSet>
      <dgm:spPr/>
    </dgm:pt>
    <dgm:pt modelId="{08379B0E-0D20-4817-8A71-4572D74FE90D}" type="pres">
      <dgm:prSet presAssocID="{2A990E02-1010-4EA3-927A-4DA47227309C}" presName="posSpace" presStyleCnt="0"/>
      <dgm:spPr/>
    </dgm:pt>
    <dgm:pt modelId="{5FFD20C9-4F6A-4B84-9CD5-2B90DBB27070}" type="pres">
      <dgm:prSet presAssocID="{2A990E02-1010-4EA3-927A-4DA47227309C}" presName="vertFlow" presStyleCnt="0"/>
      <dgm:spPr/>
    </dgm:pt>
    <dgm:pt modelId="{C5AD7883-24EB-4949-B1E4-8AB086FB0B29}" type="pres">
      <dgm:prSet presAssocID="{2A990E02-1010-4EA3-927A-4DA47227309C}" presName="topSpace" presStyleCnt="0"/>
      <dgm:spPr/>
    </dgm:pt>
    <dgm:pt modelId="{1CFAB424-57B8-477D-A4D7-C32578AB9B8E}" type="pres">
      <dgm:prSet presAssocID="{2A990E02-1010-4EA3-927A-4DA47227309C}" presName="firstComp" presStyleCnt="0"/>
      <dgm:spPr/>
    </dgm:pt>
    <dgm:pt modelId="{ECBC7205-136B-48B6-A595-32C1E8E61012}" type="pres">
      <dgm:prSet presAssocID="{2A990E02-1010-4EA3-927A-4DA47227309C}" presName="firstChild" presStyleLbl="bgAccFollowNode1" presStyleIdx="0" presStyleCnt="2" custLinFactNeighborX="485"/>
      <dgm:spPr/>
    </dgm:pt>
    <dgm:pt modelId="{4B9C3F23-EFC1-46A1-96FF-3C78D8ACD1E1}" type="pres">
      <dgm:prSet presAssocID="{2A990E02-1010-4EA3-927A-4DA47227309C}" presName="firstChildTx" presStyleLbl="bgAccFollowNode1" presStyleIdx="0" presStyleCnt="2">
        <dgm:presLayoutVars>
          <dgm:bulletEnabled val="1"/>
        </dgm:presLayoutVars>
      </dgm:prSet>
      <dgm:spPr/>
    </dgm:pt>
    <dgm:pt modelId="{5A8A5AD0-8903-489B-A5EE-D9AB0FBB84E8}" type="pres">
      <dgm:prSet presAssocID="{2A990E02-1010-4EA3-927A-4DA47227309C}" presName="negSpace" presStyleCnt="0"/>
      <dgm:spPr/>
    </dgm:pt>
    <dgm:pt modelId="{D5E5A45A-C479-41AC-9422-D755EB0A7ACB}" type="pres">
      <dgm:prSet presAssocID="{2A990E02-1010-4EA3-927A-4DA47227309C}" presName="circle" presStyleLbl="node1" presStyleIdx="0" presStyleCnt="2"/>
      <dgm:spPr/>
    </dgm:pt>
    <dgm:pt modelId="{1DE9EC33-1C40-48D4-87DA-725147F6667B}" type="pres">
      <dgm:prSet presAssocID="{4EFAA75C-5AE5-453E-BF52-71D170E3A09E}" presName="transSpace" presStyleCnt="0"/>
      <dgm:spPr/>
    </dgm:pt>
    <dgm:pt modelId="{7D3F6926-C161-4868-8E11-98B4F32D52D3}" type="pres">
      <dgm:prSet presAssocID="{A4A23E12-756C-4CB8-9A1D-D502EAD97853}" presName="posSpace" presStyleCnt="0"/>
      <dgm:spPr/>
    </dgm:pt>
    <dgm:pt modelId="{5C009AE5-D7AB-4322-9BD8-EF5C0F04B84C}" type="pres">
      <dgm:prSet presAssocID="{A4A23E12-756C-4CB8-9A1D-D502EAD97853}" presName="vertFlow" presStyleCnt="0"/>
      <dgm:spPr/>
    </dgm:pt>
    <dgm:pt modelId="{33ED1490-C6D6-408D-9C7A-07608C245FB5}" type="pres">
      <dgm:prSet presAssocID="{A4A23E12-756C-4CB8-9A1D-D502EAD97853}" presName="topSpace" presStyleCnt="0"/>
      <dgm:spPr/>
    </dgm:pt>
    <dgm:pt modelId="{8BF26D30-1104-47D1-AD5A-B134E26DB9EF}" type="pres">
      <dgm:prSet presAssocID="{A4A23E12-756C-4CB8-9A1D-D502EAD97853}" presName="firstComp" presStyleCnt="0"/>
      <dgm:spPr/>
    </dgm:pt>
    <dgm:pt modelId="{39C6291B-BFB9-484F-9A7B-DC5AC95C7A04}" type="pres">
      <dgm:prSet presAssocID="{A4A23E12-756C-4CB8-9A1D-D502EAD97853}" presName="firstChild" presStyleLbl="bgAccFollowNode1" presStyleIdx="1" presStyleCnt="2"/>
      <dgm:spPr/>
    </dgm:pt>
    <dgm:pt modelId="{10B6CFF8-CCB7-4FBC-8B98-8B4895AD61C4}" type="pres">
      <dgm:prSet presAssocID="{A4A23E12-756C-4CB8-9A1D-D502EAD97853}" presName="firstChildTx" presStyleLbl="bgAccFollowNode1" presStyleIdx="1" presStyleCnt="2">
        <dgm:presLayoutVars>
          <dgm:bulletEnabled val="1"/>
        </dgm:presLayoutVars>
      </dgm:prSet>
      <dgm:spPr/>
    </dgm:pt>
    <dgm:pt modelId="{78E50B27-4BCD-4F6B-801B-5C884B8E2A07}" type="pres">
      <dgm:prSet presAssocID="{A4A23E12-756C-4CB8-9A1D-D502EAD97853}" presName="negSpace" presStyleCnt="0"/>
      <dgm:spPr/>
    </dgm:pt>
    <dgm:pt modelId="{63CEFCFB-1CCA-492A-BBDA-6D7F19119785}" type="pres">
      <dgm:prSet presAssocID="{A4A23E12-756C-4CB8-9A1D-D502EAD97853}" presName="circle" presStyleLbl="node1" presStyleIdx="1" presStyleCnt="2"/>
      <dgm:spPr/>
    </dgm:pt>
  </dgm:ptLst>
  <dgm:cxnLst>
    <dgm:cxn modelId="{1EB06107-8762-427C-B92A-4D467AC3B2BE}" srcId="{A4A23E12-756C-4CB8-9A1D-D502EAD97853}" destId="{6AE201B4-788A-45CA-B6AF-B40EF4DFA9E0}" srcOrd="0" destOrd="0" parTransId="{EF8F6B08-475B-4049-A903-92A2760DF0D3}" sibTransId="{C6E59050-ABBD-4FB9-9A85-BEA57A38D172}"/>
    <dgm:cxn modelId="{A65FF00C-B0D0-4820-A945-7D521F95284E}" type="presOf" srcId="{6AE201B4-788A-45CA-B6AF-B40EF4DFA9E0}" destId="{39C6291B-BFB9-484F-9A7B-DC5AC95C7A04}" srcOrd="0" destOrd="0" presId="urn:microsoft.com/office/officeart/2005/8/layout/hList9"/>
    <dgm:cxn modelId="{9A5EB614-4A4B-4468-83D1-FABC7014B3EE}" srcId="{2A990E02-1010-4EA3-927A-4DA47227309C}" destId="{1EA5C57F-397F-42BE-803F-58CF63BC2DF5}" srcOrd="0" destOrd="0" parTransId="{85851CEC-8764-442B-AC51-706D05E8C2F7}" sibTransId="{0FF187B1-D6AD-4D62-AA2F-2C5940F6435C}"/>
    <dgm:cxn modelId="{862E3B33-3654-49D8-9B70-16BCE72A6F6E}" type="presOf" srcId="{2A990E02-1010-4EA3-927A-4DA47227309C}" destId="{D5E5A45A-C479-41AC-9422-D755EB0A7ACB}" srcOrd="0" destOrd="0" presId="urn:microsoft.com/office/officeart/2005/8/layout/hList9"/>
    <dgm:cxn modelId="{B4E55035-7ED5-46F6-9BD8-C14CCD91FA66}" type="presOf" srcId="{A4A23E12-756C-4CB8-9A1D-D502EAD97853}" destId="{63CEFCFB-1CCA-492A-BBDA-6D7F19119785}" srcOrd="0" destOrd="0" presId="urn:microsoft.com/office/officeart/2005/8/layout/hList9"/>
    <dgm:cxn modelId="{90171139-6B75-4FDC-ABC8-B0FD6246A295}" type="presOf" srcId="{1EA5C57F-397F-42BE-803F-58CF63BC2DF5}" destId="{ECBC7205-136B-48B6-A595-32C1E8E61012}" srcOrd="0" destOrd="0" presId="urn:microsoft.com/office/officeart/2005/8/layout/hList9"/>
    <dgm:cxn modelId="{F7EF777F-3804-4DBF-A9CB-E552B7D9F86B}" type="presOf" srcId="{1EA5C57F-397F-42BE-803F-58CF63BC2DF5}" destId="{4B9C3F23-EFC1-46A1-96FF-3C78D8ACD1E1}" srcOrd="1" destOrd="0" presId="urn:microsoft.com/office/officeart/2005/8/layout/hList9"/>
    <dgm:cxn modelId="{0B0C6382-4D02-425E-A00D-D03BBEE5BFC7}" srcId="{9B7370DE-FA21-4D11-B860-4A3E4FCD0535}" destId="{A4A23E12-756C-4CB8-9A1D-D502EAD97853}" srcOrd="1" destOrd="0" parTransId="{C1E11EB2-AC94-4A2E-83DB-B058883AB7A1}" sibTransId="{5C802399-DA96-43C4-B249-C3BD61B2D9FC}"/>
    <dgm:cxn modelId="{95465FBD-EA98-45A0-87A9-90B3F77EB073}" srcId="{9B7370DE-FA21-4D11-B860-4A3E4FCD0535}" destId="{2A990E02-1010-4EA3-927A-4DA47227309C}" srcOrd="0" destOrd="0" parTransId="{F83997D8-997F-4846-8A91-9C6FADF8446F}" sibTransId="{4EFAA75C-5AE5-453E-BF52-71D170E3A09E}"/>
    <dgm:cxn modelId="{2F3312D4-4D2B-4232-A911-479DDD3E8359}" type="presOf" srcId="{6AE201B4-788A-45CA-B6AF-B40EF4DFA9E0}" destId="{10B6CFF8-CCB7-4FBC-8B98-8B4895AD61C4}" srcOrd="1" destOrd="0" presId="urn:microsoft.com/office/officeart/2005/8/layout/hList9"/>
    <dgm:cxn modelId="{17FE2EE2-3A0C-4852-9A6B-7076790C1801}" type="presOf" srcId="{9B7370DE-FA21-4D11-B860-4A3E4FCD0535}" destId="{A77DD729-03C9-44E7-9A95-7CDF12A510FA}" srcOrd="0" destOrd="0" presId="urn:microsoft.com/office/officeart/2005/8/layout/hList9"/>
    <dgm:cxn modelId="{0CD08DB8-553F-4230-9A20-FFF1D2111043}" type="presParOf" srcId="{A77DD729-03C9-44E7-9A95-7CDF12A510FA}" destId="{08379B0E-0D20-4817-8A71-4572D74FE90D}" srcOrd="0" destOrd="0" presId="urn:microsoft.com/office/officeart/2005/8/layout/hList9"/>
    <dgm:cxn modelId="{4E388D8A-EA95-4A0E-BDA6-964F97EA6E8C}" type="presParOf" srcId="{A77DD729-03C9-44E7-9A95-7CDF12A510FA}" destId="{5FFD20C9-4F6A-4B84-9CD5-2B90DBB27070}" srcOrd="1" destOrd="0" presId="urn:microsoft.com/office/officeart/2005/8/layout/hList9"/>
    <dgm:cxn modelId="{35B97A6E-018A-4667-8E81-8001E4FEE8EA}" type="presParOf" srcId="{5FFD20C9-4F6A-4B84-9CD5-2B90DBB27070}" destId="{C5AD7883-24EB-4949-B1E4-8AB086FB0B29}" srcOrd="0" destOrd="0" presId="urn:microsoft.com/office/officeart/2005/8/layout/hList9"/>
    <dgm:cxn modelId="{9B5FCC4E-4342-4ABE-813A-A35917D28C9C}" type="presParOf" srcId="{5FFD20C9-4F6A-4B84-9CD5-2B90DBB27070}" destId="{1CFAB424-57B8-477D-A4D7-C32578AB9B8E}" srcOrd="1" destOrd="0" presId="urn:microsoft.com/office/officeart/2005/8/layout/hList9"/>
    <dgm:cxn modelId="{C1C61AB4-90A1-451B-8DB4-DA6EDEAFA15D}" type="presParOf" srcId="{1CFAB424-57B8-477D-A4D7-C32578AB9B8E}" destId="{ECBC7205-136B-48B6-A595-32C1E8E61012}" srcOrd="0" destOrd="0" presId="urn:microsoft.com/office/officeart/2005/8/layout/hList9"/>
    <dgm:cxn modelId="{20808DD1-7983-43A8-A76D-616E494EF9CD}" type="presParOf" srcId="{1CFAB424-57B8-477D-A4D7-C32578AB9B8E}" destId="{4B9C3F23-EFC1-46A1-96FF-3C78D8ACD1E1}" srcOrd="1" destOrd="0" presId="urn:microsoft.com/office/officeart/2005/8/layout/hList9"/>
    <dgm:cxn modelId="{01BFC5CC-E057-438F-B30D-603A6038C29C}" type="presParOf" srcId="{A77DD729-03C9-44E7-9A95-7CDF12A510FA}" destId="{5A8A5AD0-8903-489B-A5EE-D9AB0FBB84E8}" srcOrd="2" destOrd="0" presId="urn:microsoft.com/office/officeart/2005/8/layout/hList9"/>
    <dgm:cxn modelId="{EB6995A4-61F7-4874-A257-1B5E6ED5FA12}" type="presParOf" srcId="{A77DD729-03C9-44E7-9A95-7CDF12A510FA}" destId="{D5E5A45A-C479-41AC-9422-D755EB0A7ACB}" srcOrd="3" destOrd="0" presId="urn:microsoft.com/office/officeart/2005/8/layout/hList9"/>
    <dgm:cxn modelId="{F6FC1C0C-E6E9-412A-B49D-0966BE5C6685}" type="presParOf" srcId="{A77DD729-03C9-44E7-9A95-7CDF12A510FA}" destId="{1DE9EC33-1C40-48D4-87DA-725147F6667B}" srcOrd="4" destOrd="0" presId="urn:microsoft.com/office/officeart/2005/8/layout/hList9"/>
    <dgm:cxn modelId="{89EDACC1-412B-42B3-9108-4C6C40539578}" type="presParOf" srcId="{A77DD729-03C9-44E7-9A95-7CDF12A510FA}" destId="{7D3F6926-C161-4868-8E11-98B4F32D52D3}" srcOrd="5" destOrd="0" presId="urn:microsoft.com/office/officeart/2005/8/layout/hList9"/>
    <dgm:cxn modelId="{5D3C3648-CBFD-40BD-A329-FF65795C178C}" type="presParOf" srcId="{A77DD729-03C9-44E7-9A95-7CDF12A510FA}" destId="{5C009AE5-D7AB-4322-9BD8-EF5C0F04B84C}" srcOrd="6" destOrd="0" presId="urn:microsoft.com/office/officeart/2005/8/layout/hList9"/>
    <dgm:cxn modelId="{B2BB1505-FCE0-49FE-96CD-C86FC090286A}" type="presParOf" srcId="{5C009AE5-D7AB-4322-9BD8-EF5C0F04B84C}" destId="{33ED1490-C6D6-408D-9C7A-07608C245FB5}" srcOrd="0" destOrd="0" presId="urn:microsoft.com/office/officeart/2005/8/layout/hList9"/>
    <dgm:cxn modelId="{F5026B4A-59CB-4CF9-A027-51CD8FAFE127}" type="presParOf" srcId="{5C009AE5-D7AB-4322-9BD8-EF5C0F04B84C}" destId="{8BF26D30-1104-47D1-AD5A-B134E26DB9EF}" srcOrd="1" destOrd="0" presId="urn:microsoft.com/office/officeart/2005/8/layout/hList9"/>
    <dgm:cxn modelId="{FB861A59-08C3-4B7E-B3E0-4B28E7AEA88B}" type="presParOf" srcId="{8BF26D30-1104-47D1-AD5A-B134E26DB9EF}" destId="{39C6291B-BFB9-484F-9A7B-DC5AC95C7A04}" srcOrd="0" destOrd="0" presId="urn:microsoft.com/office/officeart/2005/8/layout/hList9"/>
    <dgm:cxn modelId="{748CD011-C124-4D8D-9D9C-D60F04B7AF7D}" type="presParOf" srcId="{8BF26D30-1104-47D1-AD5A-B134E26DB9EF}" destId="{10B6CFF8-CCB7-4FBC-8B98-8B4895AD61C4}" srcOrd="1" destOrd="0" presId="urn:microsoft.com/office/officeart/2005/8/layout/hList9"/>
    <dgm:cxn modelId="{C1436F80-AA1D-41F5-86C6-6E2080496F47}" type="presParOf" srcId="{A77DD729-03C9-44E7-9A95-7CDF12A510FA}" destId="{78E50B27-4BCD-4F6B-801B-5C884B8E2A07}" srcOrd="7" destOrd="0" presId="urn:microsoft.com/office/officeart/2005/8/layout/hList9"/>
    <dgm:cxn modelId="{8AB9D4AD-D668-47AF-A66D-6C8EDEF8356A}" type="presParOf" srcId="{A77DD729-03C9-44E7-9A95-7CDF12A510FA}" destId="{63CEFCFB-1CCA-492A-BBDA-6D7F19119785}" srcOrd="8"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F48CE2C-9F00-4413-920F-1AF90265BE6B}" type="doc">
      <dgm:prSet loTypeId="urn:microsoft.com/office/officeart/2005/8/layout/default" loCatId="list" qsTypeId="urn:microsoft.com/office/officeart/2005/8/quickstyle/simple2" qsCatId="simple" csTypeId="urn:microsoft.com/office/officeart/2005/8/colors/accent1_2" csCatId="accent1" phldr="1"/>
      <dgm:spPr/>
      <dgm:t>
        <a:bodyPr/>
        <a:lstStyle/>
        <a:p>
          <a:endParaRPr lang="en-BE"/>
        </a:p>
      </dgm:t>
    </dgm:pt>
    <dgm:pt modelId="{E6A7F157-95A4-45CC-A213-E26E38446951}">
      <dgm:prSet phldrT="[Text]"/>
      <dgm:spPr/>
      <dgm:t>
        <a:bodyPr/>
        <a:lstStyle/>
        <a:p>
          <a:r>
            <a:rPr lang="en-US" dirty="0" err="1"/>
            <a:t>SentryOne</a:t>
          </a:r>
          <a:r>
            <a:rPr lang="en-US" dirty="0"/>
            <a:t>/Redgate/</a:t>
          </a:r>
          <a:r>
            <a:rPr lang="en-US" dirty="0" err="1"/>
            <a:t>DbaDash</a:t>
          </a:r>
          <a:br>
            <a:rPr lang="en-US" dirty="0"/>
          </a:br>
          <a:r>
            <a:rPr lang="en-US" dirty="0"/>
            <a:t>Or other tools</a:t>
          </a:r>
          <a:endParaRPr lang="en-BE" dirty="0"/>
        </a:p>
      </dgm:t>
    </dgm:pt>
    <dgm:pt modelId="{0B285500-D635-488E-AECE-CB3FCB2F03D4}" type="parTrans" cxnId="{6BB6C54A-020B-4277-AB8C-7CE9D849E01E}">
      <dgm:prSet/>
      <dgm:spPr/>
      <dgm:t>
        <a:bodyPr/>
        <a:lstStyle/>
        <a:p>
          <a:endParaRPr lang="en-BE"/>
        </a:p>
      </dgm:t>
    </dgm:pt>
    <dgm:pt modelId="{9D38D48D-89D1-4111-9B0D-9B407429C6AD}" type="sibTrans" cxnId="{6BB6C54A-020B-4277-AB8C-7CE9D849E01E}">
      <dgm:prSet/>
      <dgm:spPr/>
      <dgm:t>
        <a:bodyPr/>
        <a:lstStyle/>
        <a:p>
          <a:endParaRPr lang="en-BE"/>
        </a:p>
      </dgm:t>
    </dgm:pt>
    <dgm:pt modelId="{1188A396-2730-4A1F-B465-F07F4B8AEE9A}">
      <dgm:prSet phldrT="[Text]"/>
      <dgm:spPr/>
      <dgm:t>
        <a:bodyPr/>
        <a:lstStyle/>
        <a:p>
          <a:r>
            <a:rPr lang="en-GB" dirty="0" err="1"/>
            <a:t>QueryStore</a:t>
          </a:r>
          <a:endParaRPr lang="en-BE" dirty="0"/>
        </a:p>
      </dgm:t>
    </dgm:pt>
    <dgm:pt modelId="{47AA66D7-4408-46C5-A4E7-1469DF4937F5}" type="parTrans" cxnId="{D591EC75-1EF9-47E5-8319-2EAA9B6D5C1D}">
      <dgm:prSet/>
      <dgm:spPr/>
      <dgm:t>
        <a:bodyPr/>
        <a:lstStyle/>
        <a:p>
          <a:endParaRPr lang="en-BE"/>
        </a:p>
      </dgm:t>
    </dgm:pt>
    <dgm:pt modelId="{434B5781-BCA1-409A-AD8F-44251854B519}" type="sibTrans" cxnId="{D591EC75-1EF9-47E5-8319-2EAA9B6D5C1D}">
      <dgm:prSet/>
      <dgm:spPr/>
      <dgm:t>
        <a:bodyPr/>
        <a:lstStyle/>
        <a:p>
          <a:endParaRPr lang="en-BE"/>
        </a:p>
      </dgm:t>
    </dgm:pt>
    <dgm:pt modelId="{08C7D8B2-9153-4E4F-9256-35DFB06B9362}">
      <dgm:prSet phldrT="[Text]"/>
      <dgm:spPr/>
      <dgm:t>
        <a:bodyPr/>
        <a:lstStyle/>
        <a:p>
          <a:r>
            <a:rPr lang="en-US" dirty="0" err="1"/>
            <a:t>Sp_whoisactive</a:t>
          </a:r>
          <a:endParaRPr lang="en-BE" dirty="0"/>
        </a:p>
      </dgm:t>
    </dgm:pt>
    <dgm:pt modelId="{031D5DAF-C8CD-4E09-AA6B-29A8571490E3}" type="parTrans" cxnId="{9F893719-F5D4-450A-840F-6D2BC4218322}">
      <dgm:prSet/>
      <dgm:spPr/>
      <dgm:t>
        <a:bodyPr/>
        <a:lstStyle/>
        <a:p>
          <a:endParaRPr lang="en-BE"/>
        </a:p>
      </dgm:t>
    </dgm:pt>
    <dgm:pt modelId="{24DE9E0D-0709-4EE8-B5FC-242CD0BE9BFC}" type="sibTrans" cxnId="{9F893719-F5D4-450A-840F-6D2BC4218322}">
      <dgm:prSet/>
      <dgm:spPr/>
      <dgm:t>
        <a:bodyPr/>
        <a:lstStyle/>
        <a:p>
          <a:endParaRPr lang="en-BE"/>
        </a:p>
      </dgm:t>
    </dgm:pt>
    <dgm:pt modelId="{D0DD35E9-764D-4DE8-AEE3-DDFF3FA21222}">
      <dgm:prSet phldrT="[Text]"/>
      <dgm:spPr/>
      <dgm:t>
        <a:bodyPr/>
        <a:lstStyle/>
        <a:p>
          <a:r>
            <a:rPr lang="en-US" dirty="0"/>
            <a:t>Windows error log</a:t>
          </a:r>
          <a:endParaRPr lang="en-BE" dirty="0"/>
        </a:p>
      </dgm:t>
    </dgm:pt>
    <dgm:pt modelId="{1AF30C9C-66AD-441C-BE8F-58A90DE54AD6}" type="parTrans" cxnId="{3CFD44A5-596A-4EB8-AB0F-66BC56175DF8}">
      <dgm:prSet/>
      <dgm:spPr/>
      <dgm:t>
        <a:bodyPr/>
        <a:lstStyle/>
        <a:p>
          <a:endParaRPr lang="en-BE"/>
        </a:p>
      </dgm:t>
    </dgm:pt>
    <dgm:pt modelId="{FBC6F064-C2C1-453B-8B93-8B4D721F3114}" type="sibTrans" cxnId="{3CFD44A5-596A-4EB8-AB0F-66BC56175DF8}">
      <dgm:prSet/>
      <dgm:spPr/>
      <dgm:t>
        <a:bodyPr/>
        <a:lstStyle/>
        <a:p>
          <a:endParaRPr lang="en-BE"/>
        </a:p>
      </dgm:t>
    </dgm:pt>
    <dgm:pt modelId="{1315FC11-F8E1-4380-A93A-6781BB88D625}">
      <dgm:prSet phldrT="[Text]"/>
      <dgm:spPr/>
      <dgm:t>
        <a:bodyPr/>
        <a:lstStyle/>
        <a:p>
          <a:r>
            <a:rPr lang="en-US" dirty="0" err="1"/>
            <a:t>Sp_Blitz</a:t>
          </a:r>
          <a:endParaRPr lang="en-BE" dirty="0"/>
        </a:p>
      </dgm:t>
    </dgm:pt>
    <dgm:pt modelId="{8DFB8146-9C49-4580-B705-B3D92060F444}" type="parTrans" cxnId="{2A775C3C-E032-407B-A49E-B8A3769C28DB}">
      <dgm:prSet/>
      <dgm:spPr/>
      <dgm:t>
        <a:bodyPr/>
        <a:lstStyle/>
        <a:p>
          <a:endParaRPr lang="en-BE"/>
        </a:p>
      </dgm:t>
    </dgm:pt>
    <dgm:pt modelId="{2D735A51-EA83-4F6F-B51A-521693B0AD6B}" type="sibTrans" cxnId="{2A775C3C-E032-407B-A49E-B8A3769C28DB}">
      <dgm:prSet/>
      <dgm:spPr/>
      <dgm:t>
        <a:bodyPr/>
        <a:lstStyle/>
        <a:p>
          <a:endParaRPr lang="en-BE"/>
        </a:p>
      </dgm:t>
    </dgm:pt>
    <dgm:pt modelId="{CA1C85E5-F6D6-4FE0-9A16-DB5AF8A031BB}">
      <dgm:prSet phldrT="[Text]"/>
      <dgm:spPr/>
      <dgm:t>
        <a:bodyPr/>
        <a:lstStyle/>
        <a:p>
          <a:r>
            <a:rPr lang="en-US" dirty="0"/>
            <a:t>Extended events</a:t>
          </a:r>
          <a:endParaRPr lang="en-BE" dirty="0"/>
        </a:p>
      </dgm:t>
    </dgm:pt>
    <dgm:pt modelId="{B472A1AE-B92E-4796-AA32-CA0526249268}" type="parTrans" cxnId="{10A438A4-C079-4352-ADC3-93DF00A70C68}">
      <dgm:prSet/>
      <dgm:spPr/>
      <dgm:t>
        <a:bodyPr/>
        <a:lstStyle/>
        <a:p>
          <a:endParaRPr lang="en-BE"/>
        </a:p>
      </dgm:t>
    </dgm:pt>
    <dgm:pt modelId="{74367348-242B-4834-A7A4-8444D8A2D177}" type="sibTrans" cxnId="{10A438A4-C079-4352-ADC3-93DF00A70C68}">
      <dgm:prSet/>
      <dgm:spPr/>
      <dgm:t>
        <a:bodyPr/>
        <a:lstStyle/>
        <a:p>
          <a:endParaRPr lang="en-BE"/>
        </a:p>
      </dgm:t>
    </dgm:pt>
    <dgm:pt modelId="{7EB89C86-8853-4968-89ED-9293FAB76DB3}">
      <dgm:prSet phldrT="[Text]"/>
      <dgm:spPr/>
      <dgm:t>
        <a:bodyPr/>
        <a:lstStyle/>
        <a:p>
          <a:r>
            <a:rPr lang="en-US" dirty="0"/>
            <a:t>Profiler</a:t>
          </a:r>
          <a:endParaRPr lang="en-BE" dirty="0"/>
        </a:p>
      </dgm:t>
    </dgm:pt>
    <dgm:pt modelId="{532B7E54-8B81-4C16-AD86-27353F5C7E1F}" type="parTrans" cxnId="{9E945218-3965-4E5C-80DC-B8C8EF61CA9A}">
      <dgm:prSet/>
      <dgm:spPr/>
      <dgm:t>
        <a:bodyPr/>
        <a:lstStyle/>
        <a:p>
          <a:endParaRPr lang="en-BE"/>
        </a:p>
      </dgm:t>
    </dgm:pt>
    <dgm:pt modelId="{A535D48A-F6D6-440B-9CC4-D807A934CAD7}" type="sibTrans" cxnId="{9E945218-3965-4E5C-80DC-B8C8EF61CA9A}">
      <dgm:prSet/>
      <dgm:spPr/>
      <dgm:t>
        <a:bodyPr/>
        <a:lstStyle/>
        <a:p>
          <a:endParaRPr lang="en-BE"/>
        </a:p>
      </dgm:t>
    </dgm:pt>
    <dgm:pt modelId="{55596BA7-D2AB-4E07-91A8-D493B9548A8D}">
      <dgm:prSet phldrT="[Text]"/>
      <dgm:spPr/>
      <dgm:t>
        <a:bodyPr/>
        <a:lstStyle/>
        <a:p>
          <a:r>
            <a:rPr lang="en-US" dirty="0"/>
            <a:t>Activity monitor</a:t>
          </a:r>
          <a:endParaRPr lang="en-BE" dirty="0"/>
        </a:p>
      </dgm:t>
    </dgm:pt>
    <dgm:pt modelId="{2EB6E7FA-7557-49DC-8713-47D6D4B040C1}" type="parTrans" cxnId="{9AC11EB0-ED54-4F67-9131-312673AAB99C}">
      <dgm:prSet/>
      <dgm:spPr/>
      <dgm:t>
        <a:bodyPr/>
        <a:lstStyle/>
        <a:p>
          <a:endParaRPr lang="en-BE"/>
        </a:p>
      </dgm:t>
    </dgm:pt>
    <dgm:pt modelId="{4239D707-CCF0-4A38-93DD-08E6E7019599}" type="sibTrans" cxnId="{9AC11EB0-ED54-4F67-9131-312673AAB99C}">
      <dgm:prSet/>
      <dgm:spPr/>
      <dgm:t>
        <a:bodyPr/>
        <a:lstStyle/>
        <a:p>
          <a:endParaRPr lang="en-BE"/>
        </a:p>
      </dgm:t>
    </dgm:pt>
    <dgm:pt modelId="{ACB0BA59-5E3B-4F98-8F39-D20E092D7084}">
      <dgm:prSet phldrT="[Text]"/>
      <dgm:spPr/>
      <dgm:t>
        <a:bodyPr/>
        <a:lstStyle/>
        <a:p>
          <a:r>
            <a:rPr lang="en-US" dirty="0"/>
            <a:t>DMV/DMF</a:t>
          </a:r>
          <a:endParaRPr lang="en-BE" dirty="0"/>
        </a:p>
      </dgm:t>
    </dgm:pt>
    <dgm:pt modelId="{16455E68-36CC-49D6-94AF-B02E3A22DCF4}" type="parTrans" cxnId="{BA3B556A-98CB-4517-8FA1-9CB850FFE52F}">
      <dgm:prSet/>
      <dgm:spPr/>
      <dgm:t>
        <a:bodyPr/>
        <a:lstStyle/>
        <a:p>
          <a:endParaRPr lang="en-BE"/>
        </a:p>
      </dgm:t>
    </dgm:pt>
    <dgm:pt modelId="{605820F3-E05A-4BC4-8C6E-3074EBE85B2D}" type="sibTrans" cxnId="{BA3B556A-98CB-4517-8FA1-9CB850FFE52F}">
      <dgm:prSet/>
      <dgm:spPr/>
      <dgm:t>
        <a:bodyPr/>
        <a:lstStyle/>
        <a:p>
          <a:endParaRPr lang="en-BE"/>
        </a:p>
      </dgm:t>
    </dgm:pt>
    <dgm:pt modelId="{9BD5A84A-4E06-40F9-AB11-AED8F1372AE1}" type="pres">
      <dgm:prSet presAssocID="{CF48CE2C-9F00-4413-920F-1AF90265BE6B}" presName="diagram" presStyleCnt="0">
        <dgm:presLayoutVars>
          <dgm:dir/>
          <dgm:resizeHandles val="exact"/>
        </dgm:presLayoutVars>
      </dgm:prSet>
      <dgm:spPr/>
    </dgm:pt>
    <dgm:pt modelId="{196CB296-2AF7-4130-BD5A-0535A32D9B7F}" type="pres">
      <dgm:prSet presAssocID="{E6A7F157-95A4-45CC-A213-E26E38446951}" presName="node" presStyleLbl="node1" presStyleIdx="0" presStyleCnt="9">
        <dgm:presLayoutVars>
          <dgm:bulletEnabled val="1"/>
        </dgm:presLayoutVars>
      </dgm:prSet>
      <dgm:spPr/>
    </dgm:pt>
    <dgm:pt modelId="{2838E049-F507-4F61-820A-4CC53A77E1FE}" type="pres">
      <dgm:prSet presAssocID="{9D38D48D-89D1-4111-9B0D-9B407429C6AD}" presName="sibTrans" presStyleCnt="0"/>
      <dgm:spPr/>
    </dgm:pt>
    <dgm:pt modelId="{B26AA0A1-169C-4F99-9B31-5E8B0CCB670A}" type="pres">
      <dgm:prSet presAssocID="{ACB0BA59-5E3B-4F98-8F39-D20E092D7084}" presName="node" presStyleLbl="node1" presStyleIdx="1" presStyleCnt="9">
        <dgm:presLayoutVars>
          <dgm:bulletEnabled val="1"/>
        </dgm:presLayoutVars>
      </dgm:prSet>
      <dgm:spPr/>
    </dgm:pt>
    <dgm:pt modelId="{562B2177-F485-42C4-A89D-F5FD49092EC2}" type="pres">
      <dgm:prSet presAssocID="{605820F3-E05A-4BC4-8C6E-3074EBE85B2D}" presName="sibTrans" presStyleCnt="0"/>
      <dgm:spPr/>
    </dgm:pt>
    <dgm:pt modelId="{6FBAA643-7956-4157-8AF5-9BD43F4EA335}" type="pres">
      <dgm:prSet presAssocID="{1188A396-2730-4A1F-B465-F07F4B8AEE9A}" presName="node" presStyleLbl="node1" presStyleIdx="2" presStyleCnt="9">
        <dgm:presLayoutVars>
          <dgm:bulletEnabled val="1"/>
        </dgm:presLayoutVars>
      </dgm:prSet>
      <dgm:spPr/>
    </dgm:pt>
    <dgm:pt modelId="{78C35139-9E54-4F76-887B-92005D95BAE3}" type="pres">
      <dgm:prSet presAssocID="{434B5781-BCA1-409A-AD8F-44251854B519}" presName="sibTrans" presStyleCnt="0"/>
      <dgm:spPr/>
    </dgm:pt>
    <dgm:pt modelId="{6AEE83E4-8611-4F3C-959D-D49A1CCED945}" type="pres">
      <dgm:prSet presAssocID="{08C7D8B2-9153-4E4F-9256-35DFB06B9362}" presName="node" presStyleLbl="node1" presStyleIdx="3" presStyleCnt="9">
        <dgm:presLayoutVars>
          <dgm:bulletEnabled val="1"/>
        </dgm:presLayoutVars>
      </dgm:prSet>
      <dgm:spPr/>
    </dgm:pt>
    <dgm:pt modelId="{25DC9391-B872-493B-8010-ECBDB07B78F9}" type="pres">
      <dgm:prSet presAssocID="{24DE9E0D-0709-4EE8-B5FC-242CD0BE9BFC}" presName="sibTrans" presStyleCnt="0"/>
      <dgm:spPr/>
    </dgm:pt>
    <dgm:pt modelId="{F4B7C0CB-C865-4052-B35F-8476E6E7E180}" type="pres">
      <dgm:prSet presAssocID="{D0DD35E9-764D-4DE8-AEE3-DDFF3FA21222}" presName="node" presStyleLbl="node1" presStyleIdx="4" presStyleCnt="9">
        <dgm:presLayoutVars>
          <dgm:bulletEnabled val="1"/>
        </dgm:presLayoutVars>
      </dgm:prSet>
      <dgm:spPr/>
    </dgm:pt>
    <dgm:pt modelId="{C8C0B9CA-500C-477B-995F-2C8C16602436}" type="pres">
      <dgm:prSet presAssocID="{FBC6F064-C2C1-453B-8B93-8B4D721F3114}" presName="sibTrans" presStyleCnt="0"/>
      <dgm:spPr/>
    </dgm:pt>
    <dgm:pt modelId="{D7E22989-A528-45E5-BCC8-0C33BE2024A2}" type="pres">
      <dgm:prSet presAssocID="{1315FC11-F8E1-4380-A93A-6781BB88D625}" presName="node" presStyleLbl="node1" presStyleIdx="5" presStyleCnt="9">
        <dgm:presLayoutVars>
          <dgm:bulletEnabled val="1"/>
        </dgm:presLayoutVars>
      </dgm:prSet>
      <dgm:spPr/>
    </dgm:pt>
    <dgm:pt modelId="{C4384EDF-C1DF-4C3E-84F9-8AB27561F43F}" type="pres">
      <dgm:prSet presAssocID="{2D735A51-EA83-4F6F-B51A-521693B0AD6B}" presName="sibTrans" presStyleCnt="0"/>
      <dgm:spPr/>
    </dgm:pt>
    <dgm:pt modelId="{0E189390-3585-4981-929E-C57BB452115E}" type="pres">
      <dgm:prSet presAssocID="{CA1C85E5-F6D6-4FE0-9A16-DB5AF8A031BB}" presName="node" presStyleLbl="node1" presStyleIdx="6" presStyleCnt="9">
        <dgm:presLayoutVars>
          <dgm:bulletEnabled val="1"/>
        </dgm:presLayoutVars>
      </dgm:prSet>
      <dgm:spPr/>
    </dgm:pt>
    <dgm:pt modelId="{736CF94C-E10E-47DF-B4DB-D003D84C25B3}" type="pres">
      <dgm:prSet presAssocID="{74367348-242B-4834-A7A4-8444D8A2D177}" presName="sibTrans" presStyleCnt="0"/>
      <dgm:spPr/>
    </dgm:pt>
    <dgm:pt modelId="{3CF80E03-DB17-4686-929C-13AB2CC515EC}" type="pres">
      <dgm:prSet presAssocID="{7EB89C86-8853-4968-89ED-9293FAB76DB3}" presName="node" presStyleLbl="node1" presStyleIdx="7" presStyleCnt="9">
        <dgm:presLayoutVars>
          <dgm:bulletEnabled val="1"/>
        </dgm:presLayoutVars>
      </dgm:prSet>
      <dgm:spPr/>
    </dgm:pt>
    <dgm:pt modelId="{925E84C4-4C0C-4812-B4EA-D34FC8AB09AE}" type="pres">
      <dgm:prSet presAssocID="{A535D48A-F6D6-440B-9CC4-D807A934CAD7}" presName="sibTrans" presStyleCnt="0"/>
      <dgm:spPr/>
    </dgm:pt>
    <dgm:pt modelId="{0AC9843F-81F1-4E6B-951D-8127560B2CB2}" type="pres">
      <dgm:prSet presAssocID="{55596BA7-D2AB-4E07-91A8-D493B9548A8D}" presName="node" presStyleLbl="node1" presStyleIdx="8" presStyleCnt="9">
        <dgm:presLayoutVars>
          <dgm:bulletEnabled val="1"/>
        </dgm:presLayoutVars>
      </dgm:prSet>
      <dgm:spPr/>
    </dgm:pt>
  </dgm:ptLst>
  <dgm:cxnLst>
    <dgm:cxn modelId="{2DEF260C-C9F1-4EAF-8B42-C1A9146831CF}" type="presOf" srcId="{1188A396-2730-4A1F-B465-F07F4B8AEE9A}" destId="{6FBAA643-7956-4157-8AF5-9BD43F4EA335}" srcOrd="0" destOrd="0" presId="urn:microsoft.com/office/officeart/2005/8/layout/default"/>
    <dgm:cxn modelId="{9E945218-3965-4E5C-80DC-B8C8EF61CA9A}" srcId="{CF48CE2C-9F00-4413-920F-1AF90265BE6B}" destId="{7EB89C86-8853-4968-89ED-9293FAB76DB3}" srcOrd="7" destOrd="0" parTransId="{532B7E54-8B81-4C16-AD86-27353F5C7E1F}" sibTransId="{A535D48A-F6D6-440B-9CC4-D807A934CAD7}"/>
    <dgm:cxn modelId="{9F893719-F5D4-450A-840F-6D2BC4218322}" srcId="{CF48CE2C-9F00-4413-920F-1AF90265BE6B}" destId="{08C7D8B2-9153-4E4F-9256-35DFB06B9362}" srcOrd="3" destOrd="0" parTransId="{031D5DAF-C8CD-4E09-AA6B-29A8571490E3}" sibTransId="{24DE9E0D-0709-4EE8-B5FC-242CD0BE9BFC}"/>
    <dgm:cxn modelId="{2A775C3C-E032-407B-A49E-B8A3769C28DB}" srcId="{CF48CE2C-9F00-4413-920F-1AF90265BE6B}" destId="{1315FC11-F8E1-4380-A93A-6781BB88D625}" srcOrd="5" destOrd="0" parTransId="{8DFB8146-9C49-4580-B705-B3D92060F444}" sibTransId="{2D735A51-EA83-4F6F-B51A-521693B0AD6B}"/>
    <dgm:cxn modelId="{8BB6ED3C-098C-4882-A43D-7DF96D6BDD71}" type="presOf" srcId="{D0DD35E9-764D-4DE8-AEE3-DDFF3FA21222}" destId="{F4B7C0CB-C865-4052-B35F-8476E6E7E180}" srcOrd="0" destOrd="0" presId="urn:microsoft.com/office/officeart/2005/8/layout/default"/>
    <dgm:cxn modelId="{8255513F-F47C-4B53-8CAF-33F427D85BCF}" type="presOf" srcId="{7EB89C86-8853-4968-89ED-9293FAB76DB3}" destId="{3CF80E03-DB17-4686-929C-13AB2CC515EC}" srcOrd="0" destOrd="0" presId="urn:microsoft.com/office/officeart/2005/8/layout/default"/>
    <dgm:cxn modelId="{BA3B556A-98CB-4517-8FA1-9CB850FFE52F}" srcId="{CF48CE2C-9F00-4413-920F-1AF90265BE6B}" destId="{ACB0BA59-5E3B-4F98-8F39-D20E092D7084}" srcOrd="1" destOrd="0" parTransId="{16455E68-36CC-49D6-94AF-B02E3A22DCF4}" sibTransId="{605820F3-E05A-4BC4-8C6E-3074EBE85B2D}"/>
    <dgm:cxn modelId="{6BB6C54A-020B-4277-AB8C-7CE9D849E01E}" srcId="{CF48CE2C-9F00-4413-920F-1AF90265BE6B}" destId="{E6A7F157-95A4-45CC-A213-E26E38446951}" srcOrd="0" destOrd="0" parTransId="{0B285500-D635-488E-AECE-CB3FCB2F03D4}" sibTransId="{9D38D48D-89D1-4111-9B0D-9B407429C6AD}"/>
    <dgm:cxn modelId="{FA93EA51-EEEF-4C37-B63E-C0D4677A555A}" type="presOf" srcId="{08C7D8B2-9153-4E4F-9256-35DFB06B9362}" destId="{6AEE83E4-8611-4F3C-959D-D49A1CCED945}" srcOrd="0" destOrd="0" presId="urn:microsoft.com/office/officeart/2005/8/layout/default"/>
    <dgm:cxn modelId="{D591EC75-1EF9-47E5-8319-2EAA9B6D5C1D}" srcId="{CF48CE2C-9F00-4413-920F-1AF90265BE6B}" destId="{1188A396-2730-4A1F-B465-F07F4B8AEE9A}" srcOrd="2" destOrd="0" parTransId="{47AA66D7-4408-46C5-A4E7-1469DF4937F5}" sibTransId="{434B5781-BCA1-409A-AD8F-44251854B519}"/>
    <dgm:cxn modelId="{57900B95-5934-4EA6-BABB-5D9A1BAD1ED0}" type="presOf" srcId="{CA1C85E5-F6D6-4FE0-9A16-DB5AF8A031BB}" destId="{0E189390-3585-4981-929E-C57BB452115E}" srcOrd="0" destOrd="0" presId="urn:microsoft.com/office/officeart/2005/8/layout/default"/>
    <dgm:cxn modelId="{8C6E4E9D-CD61-45B7-92E0-61307876705D}" type="presOf" srcId="{CF48CE2C-9F00-4413-920F-1AF90265BE6B}" destId="{9BD5A84A-4E06-40F9-AB11-AED8F1372AE1}" srcOrd="0" destOrd="0" presId="urn:microsoft.com/office/officeart/2005/8/layout/default"/>
    <dgm:cxn modelId="{10A438A4-C079-4352-ADC3-93DF00A70C68}" srcId="{CF48CE2C-9F00-4413-920F-1AF90265BE6B}" destId="{CA1C85E5-F6D6-4FE0-9A16-DB5AF8A031BB}" srcOrd="6" destOrd="0" parTransId="{B472A1AE-B92E-4796-AA32-CA0526249268}" sibTransId="{74367348-242B-4834-A7A4-8444D8A2D177}"/>
    <dgm:cxn modelId="{3CFD44A5-596A-4EB8-AB0F-66BC56175DF8}" srcId="{CF48CE2C-9F00-4413-920F-1AF90265BE6B}" destId="{D0DD35E9-764D-4DE8-AEE3-DDFF3FA21222}" srcOrd="4" destOrd="0" parTransId="{1AF30C9C-66AD-441C-BE8F-58A90DE54AD6}" sibTransId="{FBC6F064-C2C1-453B-8B93-8B4D721F3114}"/>
    <dgm:cxn modelId="{9AC11EB0-ED54-4F67-9131-312673AAB99C}" srcId="{CF48CE2C-9F00-4413-920F-1AF90265BE6B}" destId="{55596BA7-D2AB-4E07-91A8-D493B9548A8D}" srcOrd="8" destOrd="0" parTransId="{2EB6E7FA-7557-49DC-8713-47D6D4B040C1}" sibTransId="{4239D707-CCF0-4A38-93DD-08E6E7019599}"/>
    <dgm:cxn modelId="{DC71C5D8-36D9-4C7A-B91F-169DCB905627}" type="presOf" srcId="{55596BA7-D2AB-4E07-91A8-D493B9548A8D}" destId="{0AC9843F-81F1-4E6B-951D-8127560B2CB2}" srcOrd="0" destOrd="0" presId="urn:microsoft.com/office/officeart/2005/8/layout/default"/>
    <dgm:cxn modelId="{E8346AEB-3AC9-4825-ABE7-AB64AE9D614D}" type="presOf" srcId="{1315FC11-F8E1-4380-A93A-6781BB88D625}" destId="{D7E22989-A528-45E5-BCC8-0C33BE2024A2}" srcOrd="0" destOrd="0" presId="urn:microsoft.com/office/officeart/2005/8/layout/default"/>
    <dgm:cxn modelId="{40CF06F2-C30E-4725-B84F-6B0ED9664517}" type="presOf" srcId="{ACB0BA59-5E3B-4F98-8F39-D20E092D7084}" destId="{B26AA0A1-169C-4F99-9B31-5E8B0CCB670A}" srcOrd="0" destOrd="0" presId="urn:microsoft.com/office/officeart/2005/8/layout/default"/>
    <dgm:cxn modelId="{25E7CBF5-4186-4258-8883-15C91D192C7B}" type="presOf" srcId="{E6A7F157-95A4-45CC-A213-E26E38446951}" destId="{196CB296-2AF7-4130-BD5A-0535A32D9B7F}" srcOrd="0" destOrd="0" presId="urn:microsoft.com/office/officeart/2005/8/layout/default"/>
    <dgm:cxn modelId="{2DDBA825-AD4F-49B5-9164-C79F7F934927}" type="presParOf" srcId="{9BD5A84A-4E06-40F9-AB11-AED8F1372AE1}" destId="{196CB296-2AF7-4130-BD5A-0535A32D9B7F}" srcOrd="0" destOrd="0" presId="urn:microsoft.com/office/officeart/2005/8/layout/default"/>
    <dgm:cxn modelId="{B74F5771-6A63-4FAC-8072-475ACA383789}" type="presParOf" srcId="{9BD5A84A-4E06-40F9-AB11-AED8F1372AE1}" destId="{2838E049-F507-4F61-820A-4CC53A77E1FE}" srcOrd="1" destOrd="0" presId="urn:microsoft.com/office/officeart/2005/8/layout/default"/>
    <dgm:cxn modelId="{A8EB8CCA-3A48-44A6-B941-3F04C48C8BD0}" type="presParOf" srcId="{9BD5A84A-4E06-40F9-AB11-AED8F1372AE1}" destId="{B26AA0A1-169C-4F99-9B31-5E8B0CCB670A}" srcOrd="2" destOrd="0" presId="urn:microsoft.com/office/officeart/2005/8/layout/default"/>
    <dgm:cxn modelId="{92C08312-C076-4EF8-9174-69E3EA25B203}" type="presParOf" srcId="{9BD5A84A-4E06-40F9-AB11-AED8F1372AE1}" destId="{562B2177-F485-42C4-A89D-F5FD49092EC2}" srcOrd="3" destOrd="0" presId="urn:microsoft.com/office/officeart/2005/8/layout/default"/>
    <dgm:cxn modelId="{D288B68C-E9D6-4C93-A99C-9B422B58C6F2}" type="presParOf" srcId="{9BD5A84A-4E06-40F9-AB11-AED8F1372AE1}" destId="{6FBAA643-7956-4157-8AF5-9BD43F4EA335}" srcOrd="4" destOrd="0" presId="urn:microsoft.com/office/officeart/2005/8/layout/default"/>
    <dgm:cxn modelId="{31574C48-5134-4500-AF4A-D26168B5619B}" type="presParOf" srcId="{9BD5A84A-4E06-40F9-AB11-AED8F1372AE1}" destId="{78C35139-9E54-4F76-887B-92005D95BAE3}" srcOrd="5" destOrd="0" presId="urn:microsoft.com/office/officeart/2005/8/layout/default"/>
    <dgm:cxn modelId="{5E93FC03-AC89-472C-91AF-6AFD1A7F730D}" type="presParOf" srcId="{9BD5A84A-4E06-40F9-AB11-AED8F1372AE1}" destId="{6AEE83E4-8611-4F3C-959D-D49A1CCED945}" srcOrd="6" destOrd="0" presId="urn:microsoft.com/office/officeart/2005/8/layout/default"/>
    <dgm:cxn modelId="{0C06A9B7-EC00-4C82-A0A2-A8B2C2D68528}" type="presParOf" srcId="{9BD5A84A-4E06-40F9-AB11-AED8F1372AE1}" destId="{25DC9391-B872-493B-8010-ECBDB07B78F9}" srcOrd="7" destOrd="0" presId="urn:microsoft.com/office/officeart/2005/8/layout/default"/>
    <dgm:cxn modelId="{53620AA6-F81D-49CA-99D5-85B38D69C862}" type="presParOf" srcId="{9BD5A84A-4E06-40F9-AB11-AED8F1372AE1}" destId="{F4B7C0CB-C865-4052-B35F-8476E6E7E180}" srcOrd="8" destOrd="0" presId="urn:microsoft.com/office/officeart/2005/8/layout/default"/>
    <dgm:cxn modelId="{54DA4E1D-CD0C-4978-8F42-582FA1CE3C4D}" type="presParOf" srcId="{9BD5A84A-4E06-40F9-AB11-AED8F1372AE1}" destId="{C8C0B9CA-500C-477B-995F-2C8C16602436}" srcOrd="9" destOrd="0" presId="urn:microsoft.com/office/officeart/2005/8/layout/default"/>
    <dgm:cxn modelId="{0FCC5CD9-D5B6-4A84-9182-E8232C1790F4}" type="presParOf" srcId="{9BD5A84A-4E06-40F9-AB11-AED8F1372AE1}" destId="{D7E22989-A528-45E5-BCC8-0C33BE2024A2}" srcOrd="10" destOrd="0" presId="urn:microsoft.com/office/officeart/2005/8/layout/default"/>
    <dgm:cxn modelId="{C87D9D29-7468-4440-A24B-5804885758F8}" type="presParOf" srcId="{9BD5A84A-4E06-40F9-AB11-AED8F1372AE1}" destId="{C4384EDF-C1DF-4C3E-84F9-8AB27561F43F}" srcOrd="11" destOrd="0" presId="urn:microsoft.com/office/officeart/2005/8/layout/default"/>
    <dgm:cxn modelId="{8921B975-7ABA-4E69-9611-FCEEBF9B39DF}" type="presParOf" srcId="{9BD5A84A-4E06-40F9-AB11-AED8F1372AE1}" destId="{0E189390-3585-4981-929E-C57BB452115E}" srcOrd="12" destOrd="0" presId="urn:microsoft.com/office/officeart/2005/8/layout/default"/>
    <dgm:cxn modelId="{A3F01091-32F8-4D22-90A2-00806C51BB85}" type="presParOf" srcId="{9BD5A84A-4E06-40F9-AB11-AED8F1372AE1}" destId="{736CF94C-E10E-47DF-B4DB-D003D84C25B3}" srcOrd="13" destOrd="0" presId="urn:microsoft.com/office/officeart/2005/8/layout/default"/>
    <dgm:cxn modelId="{1494F184-C3E4-4320-9B1A-024BA6790B31}" type="presParOf" srcId="{9BD5A84A-4E06-40F9-AB11-AED8F1372AE1}" destId="{3CF80E03-DB17-4686-929C-13AB2CC515EC}" srcOrd="14" destOrd="0" presId="urn:microsoft.com/office/officeart/2005/8/layout/default"/>
    <dgm:cxn modelId="{7DCE2F57-5BE2-4B1E-80BF-DE8DE13B5626}" type="presParOf" srcId="{9BD5A84A-4E06-40F9-AB11-AED8F1372AE1}" destId="{925E84C4-4C0C-4812-B4EA-D34FC8AB09AE}" srcOrd="15" destOrd="0" presId="urn:microsoft.com/office/officeart/2005/8/layout/default"/>
    <dgm:cxn modelId="{72C06356-120F-4909-95DE-077E67D5549D}" type="presParOf" srcId="{9BD5A84A-4E06-40F9-AB11-AED8F1372AE1}" destId="{0AC9843F-81F1-4E6B-951D-8127560B2CB2}"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FB1A32-3581-49DC-B613-E8E1375B20C1}">
      <dsp:nvSpPr>
        <dsp:cNvPr id="0" name=""/>
        <dsp:cNvSpPr/>
      </dsp:nvSpPr>
      <dsp:spPr>
        <a:xfrm>
          <a:off x="3063089" y="0"/>
          <a:ext cx="4389421" cy="1450446"/>
        </a:xfrm>
        <a:prstGeom prst="trapezoid">
          <a:avLst>
            <a:gd name="adj" fmla="val 120832"/>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nl-BE" sz="6500" kern="1200" dirty="0"/>
            <a:t>Pages</a:t>
          </a:r>
        </a:p>
      </dsp:txBody>
      <dsp:txXfrm>
        <a:off x="3063089" y="0"/>
        <a:ext cx="4389421" cy="1450446"/>
      </dsp:txXfrm>
    </dsp:sp>
    <dsp:sp modelId="{2518CFC7-1F18-4B93-8343-AA394A7A710F}">
      <dsp:nvSpPr>
        <dsp:cNvPr id="0" name=""/>
        <dsp:cNvSpPr/>
      </dsp:nvSpPr>
      <dsp:spPr>
        <a:xfrm>
          <a:off x="1752599" y="1450446"/>
          <a:ext cx="7010400" cy="1450446"/>
        </a:xfrm>
        <a:prstGeom prst="trapezoid">
          <a:avLst>
            <a:gd name="adj" fmla="val 120832"/>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nl-BE" sz="6500" kern="1200" dirty="0" err="1"/>
            <a:t>Extents</a:t>
          </a:r>
          <a:endParaRPr lang="nl-BE" sz="6500" kern="1200" dirty="0"/>
        </a:p>
      </dsp:txBody>
      <dsp:txXfrm>
        <a:off x="2979419" y="1450446"/>
        <a:ext cx="4556760" cy="1450446"/>
      </dsp:txXfrm>
    </dsp:sp>
    <dsp:sp modelId="{1C2EAD09-48B2-40E2-B5D1-5DE6F3FAD53C}">
      <dsp:nvSpPr>
        <dsp:cNvPr id="0" name=""/>
        <dsp:cNvSpPr/>
      </dsp:nvSpPr>
      <dsp:spPr>
        <a:xfrm>
          <a:off x="0" y="2900892"/>
          <a:ext cx="10515600" cy="1450446"/>
        </a:xfrm>
        <a:prstGeom prst="trapezoid">
          <a:avLst>
            <a:gd name="adj" fmla="val 120832"/>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nl-BE" sz="6500" kern="1200" dirty="0"/>
            <a:t>Database</a:t>
          </a:r>
        </a:p>
      </dsp:txBody>
      <dsp:txXfrm>
        <a:off x="1840229" y="2900892"/>
        <a:ext cx="6835140" cy="14504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DD6BEA-0C28-4D96-8691-4C80AF0F6D72}">
      <dsp:nvSpPr>
        <dsp:cNvPr id="0" name=""/>
        <dsp:cNvSpPr/>
      </dsp:nvSpPr>
      <dsp:spPr>
        <a:xfrm>
          <a:off x="3218" y="536948"/>
          <a:ext cx="2553247" cy="153194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ONLINE</a:t>
          </a:r>
          <a:endParaRPr lang="nl-BE" sz="3000" kern="1200" dirty="0"/>
        </a:p>
      </dsp:txBody>
      <dsp:txXfrm>
        <a:off x="3218" y="536948"/>
        <a:ext cx="2553247" cy="1531948"/>
      </dsp:txXfrm>
    </dsp:sp>
    <dsp:sp modelId="{35739432-1E95-4CA0-B443-F4D1FCCDB27A}">
      <dsp:nvSpPr>
        <dsp:cNvPr id="0" name=""/>
        <dsp:cNvSpPr/>
      </dsp:nvSpPr>
      <dsp:spPr>
        <a:xfrm>
          <a:off x="2811790" y="536948"/>
          <a:ext cx="2553247" cy="153194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OFFLINE</a:t>
          </a:r>
          <a:endParaRPr lang="en-US" sz="3000" kern="1200" dirty="0"/>
        </a:p>
      </dsp:txBody>
      <dsp:txXfrm>
        <a:off x="2811790" y="536948"/>
        <a:ext cx="2553247" cy="1531948"/>
      </dsp:txXfrm>
    </dsp:sp>
    <dsp:sp modelId="{68045AB3-0A63-449F-9389-69C8172A25F4}">
      <dsp:nvSpPr>
        <dsp:cNvPr id="0" name=""/>
        <dsp:cNvSpPr/>
      </dsp:nvSpPr>
      <dsp:spPr>
        <a:xfrm>
          <a:off x="5620362" y="536948"/>
          <a:ext cx="2553247" cy="153194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RESTORING</a:t>
          </a:r>
          <a:endParaRPr lang="en-US" sz="3000" kern="1200" dirty="0"/>
        </a:p>
      </dsp:txBody>
      <dsp:txXfrm>
        <a:off x="5620362" y="536948"/>
        <a:ext cx="2553247" cy="1531948"/>
      </dsp:txXfrm>
    </dsp:sp>
    <dsp:sp modelId="{176D8CF5-BC7D-45F8-A550-DE2594BDAB14}">
      <dsp:nvSpPr>
        <dsp:cNvPr id="0" name=""/>
        <dsp:cNvSpPr/>
      </dsp:nvSpPr>
      <dsp:spPr>
        <a:xfrm>
          <a:off x="8428934" y="536948"/>
          <a:ext cx="2553247" cy="153194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RECOVERING</a:t>
          </a:r>
          <a:endParaRPr lang="en-US" sz="3000" kern="1200" dirty="0"/>
        </a:p>
      </dsp:txBody>
      <dsp:txXfrm>
        <a:off x="8428934" y="536948"/>
        <a:ext cx="2553247" cy="1531948"/>
      </dsp:txXfrm>
    </dsp:sp>
    <dsp:sp modelId="{7CA0B256-72D4-4DD7-8C2F-408DB46C9591}">
      <dsp:nvSpPr>
        <dsp:cNvPr id="0" name=""/>
        <dsp:cNvSpPr/>
      </dsp:nvSpPr>
      <dsp:spPr>
        <a:xfrm>
          <a:off x="1407504" y="2324221"/>
          <a:ext cx="2553247" cy="153194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RECOVERY PENDING</a:t>
          </a:r>
          <a:endParaRPr lang="en-US" sz="3000" kern="1200" dirty="0"/>
        </a:p>
      </dsp:txBody>
      <dsp:txXfrm>
        <a:off x="1407504" y="2324221"/>
        <a:ext cx="2553247" cy="1531948"/>
      </dsp:txXfrm>
    </dsp:sp>
    <dsp:sp modelId="{73CB970D-E147-491F-B3C2-DCB008330EDA}">
      <dsp:nvSpPr>
        <dsp:cNvPr id="0" name=""/>
        <dsp:cNvSpPr/>
      </dsp:nvSpPr>
      <dsp:spPr>
        <a:xfrm>
          <a:off x="4216076" y="2324221"/>
          <a:ext cx="2553247" cy="153194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SUSPECT</a:t>
          </a:r>
          <a:endParaRPr lang="en-US" sz="3000" kern="1200" dirty="0"/>
        </a:p>
      </dsp:txBody>
      <dsp:txXfrm>
        <a:off x="4216076" y="2324221"/>
        <a:ext cx="2553247" cy="1531948"/>
      </dsp:txXfrm>
    </dsp:sp>
    <dsp:sp modelId="{D7FACE6B-F980-4A04-B7C4-09AE695AD40D}">
      <dsp:nvSpPr>
        <dsp:cNvPr id="0" name=""/>
        <dsp:cNvSpPr/>
      </dsp:nvSpPr>
      <dsp:spPr>
        <a:xfrm>
          <a:off x="7024648" y="2324221"/>
          <a:ext cx="2553247" cy="153194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EMERGENCY</a:t>
          </a:r>
          <a:endParaRPr lang="en-US" sz="3000" kern="1200" dirty="0"/>
        </a:p>
      </dsp:txBody>
      <dsp:txXfrm>
        <a:off x="7024648" y="2324221"/>
        <a:ext cx="2553247" cy="15319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964990-6788-4AE6-BCE4-459F74B3D402}">
      <dsp:nvSpPr>
        <dsp:cNvPr id="0" name=""/>
        <dsp:cNvSpPr/>
      </dsp:nvSpPr>
      <dsp:spPr>
        <a:xfrm>
          <a:off x="788669" y="0"/>
          <a:ext cx="8938260" cy="4351338"/>
        </a:xfrm>
        <a:prstGeom prst="rightArrow">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F2148B8-1823-4C48-8AB1-4AA2D3CE9B23}">
      <dsp:nvSpPr>
        <dsp:cNvPr id="0" name=""/>
        <dsp:cNvSpPr/>
      </dsp:nvSpPr>
      <dsp:spPr>
        <a:xfrm>
          <a:off x="181250" y="1305401"/>
          <a:ext cx="3154680" cy="1740535"/>
        </a:xfrm>
        <a:prstGeom prst="roundRect">
          <a:avLst/>
        </a:prstGeom>
        <a:gradFill rotWithShape="0">
          <a:gsLst>
            <a:gs pos="0">
              <a:schemeClr val="accent1">
                <a:shade val="50000"/>
                <a:hueOff val="0"/>
                <a:satOff val="0"/>
                <a:lumOff val="0"/>
                <a:alphaOff val="0"/>
                <a:satMod val="103000"/>
                <a:lumMod val="102000"/>
                <a:tint val="94000"/>
              </a:schemeClr>
            </a:gs>
            <a:gs pos="50000">
              <a:schemeClr val="accent1">
                <a:shade val="50000"/>
                <a:hueOff val="0"/>
                <a:satOff val="0"/>
                <a:lumOff val="0"/>
                <a:alphaOff val="0"/>
                <a:satMod val="110000"/>
                <a:lumMod val="100000"/>
                <a:shade val="100000"/>
              </a:schemeClr>
            </a:gs>
            <a:gs pos="100000">
              <a:schemeClr val="accent1">
                <a:shade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Full Backup</a:t>
          </a:r>
          <a:endParaRPr lang="en-BE" sz="3800" kern="1200" dirty="0"/>
        </a:p>
      </dsp:txBody>
      <dsp:txXfrm>
        <a:off x="266216" y="1390367"/>
        <a:ext cx="2984748" cy="1570603"/>
      </dsp:txXfrm>
    </dsp:sp>
    <dsp:sp modelId="{ADF2F553-7BCE-4B84-9ED1-C3EF10067577}">
      <dsp:nvSpPr>
        <dsp:cNvPr id="0" name=""/>
        <dsp:cNvSpPr/>
      </dsp:nvSpPr>
      <dsp:spPr>
        <a:xfrm>
          <a:off x="3680459" y="1305401"/>
          <a:ext cx="3154680" cy="1740535"/>
        </a:xfrm>
        <a:prstGeom prst="roundRect">
          <a:avLst/>
        </a:prstGeom>
        <a:gradFill rotWithShape="0">
          <a:gsLst>
            <a:gs pos="0">
              <a:schemeClr val="accent1">
                <a:shade val="50000"/>
                <a:hueOff val="393099"/>
                <a:satOff val="-41319"/>
                <a:lumOff val="35655"/>
                <a:alphaOff val="0"/>
                <a:satMod val="103000"/>
                <a:lumMod val="102000"/>
                <a:tint val="94000"/>
              </a:schemeClr>
            </a:gs>
            <a:gs pos="50000">
              <a:schemeClr val="accent1">
                <a:shade val="50000"/>
                <a:hueOff val="393099"/>
                <a:satOff val="-41319"/>
                <a:lumOff val="35655"/>
                <a:alphaOff val="0"/>
                <a:satMod val="110000"/>
                <a:lumMod val="100000"/>
                <a:shade val="100000"/>
              </a:schemeClr>
            </a:gs>
            <a:gs pos="100000">
              <a:schemeClr val="accent1">
                <a:shade val="50000"/>
                <a:hueOff val="393099"/>
                <a:satOff val="-41319"/>
                <a:lumOff val="3565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Differential</a:t>
          </a:r>
        </a:p>
        <a:p>
          <a:pPr marL="0" lvl="0" indent="0" algn="ctr" defTabSz="1689100">
            <a:lnSpc>
              <a:spcPct val="90000"/>
            </a:lnSpc>
            <a:spcBef>
              <a:spcPct val="0"/>
            </a:spcBef>
            <a:spcAft>
              <a:spcPct val="35000"/>
            </a:spcAft>
            <a:buNone/>
          </a:pPr>
          <a:r>
            <a:rPr lang="en-US" sz="3800" kern="1200" dirty="0"/>
            <a:t>Backup</a:t>
          </a:r>
          <a:endParaRPr lang="en-BE" sz="3800" kern="1200" dirty="0"/>
        </a:p>
      </dsp:txBody>
      <dsp:txXfrm>
        <a:off x="3765425" y="1390367"/>
        <a:ext cx="2984748" cy="1570603"/>
      </dsp:txXfrm>
    </dsp:sp>
    <dsp:sp modelId="{A06EBC9A-5521-4001-82EA-09109A9CB57F}">
      <dsp:nvSpPr>
        <dsp:cNvPr id="0" name=""/>
        <dsp:cNvSpPr/>
      </dsp:nvSpPr>
      <dsp:spPr>
        <a:xfrm>
          <a:off x="7179669" y="1305401"/>
          <a:ext cx="3154680" cy="1740535"/>
        </a:xfrm>
        <a:prstGeom prst="roundRect">
          <a:avLst/>
        </a:prstGeom>
        <a:gradFill rotWithShape="0">
          <a:gsLst>
            <a:gs pos="0">
              <a:schemeClr val="accent1">
                <a:shade val="50000"/>
                <a:hueOff val="393099"/>
                <a:satOff val="-41319"/>
                <a:lumOff val="35655"/>
                <a:alphaOff val="0"/>
                <a:satMod val="103000"/>
                <a:lumMod val="102000"/>
                <a:tint val="94000"/>
              </a:schemeClr>
            </a:gs>
            <a:gs pos="50000">
              <a:schemeClr val="accent1">
                <a:shade val="50000"/>
                <a:hueOff val="393099"/>
                <a:satOff val="-41319"/>
                <a:lumOff val="35655"/>
                <a:alphaOff val="0"/>
                <a:satMod val="110000"/>
                <a:lumMod val="100000"/>
                <a:shade val="100000"/>
              </a:schemeClr>
            </a:gs>
            <a:gs pos="100000">
              <a:schemeClr val="accent1">
                <a:shade val="50000"/>
                <a:hueOff val="393099"/>
                <a:satOff val="-41319"/>
                <a:lumOff val="3565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Log Backup(s)</a:t>
          </a:r>
          <a:endParaRPr lang="en-BE" sz="3800" kern="1200" dirty="0"/>
        </a:p>
      </dsp:txBody>
      <dsp:txXfrm>
        <a:off x="7264635" y="1390367"/>
        <a:ext cx="2984748" cy="15706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BC7205-136B-48B6-A595-32C1E8E61012}">
      <dsp:nvSpPr>
        <dsp:cNvPr id="0" name=""/>
        <dsp:cNvSpPr/>
      </dsp:nvSpPr>
      <dsp:spPr>
        <a:xfrm>
          <a:off x="1846853" y="1507763"/>
          <a:ext cx="3427660" cy="2286249"/>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462280" rIns="462280" bIns="462280" numCol="1" spcCol="1270" anchor="ctr" anchorCtr="0">
          <a:noAutofit/>
        </a:bodyPr>
        <a:lstStyle/>
        <a:p>
          <a:pPr marL="0" lvl="0" indent="0" algn="l" defTabSz="2889250">
            <a:lnSpc>
              <a:spcPct val="90000"/>
            </a:lnSpc>
            <a:spcBef>
              <a:spcPct val="0"/>
            </a:spcBef>
            <a:spcAft>
              <a:spcPct val="35000"/>
            </a:spcAft>
            <a:buNone/>
          </a:pPr>
          <a:r>
            <a:rPr lang="nl-BE" sz="6500" kern="1200" dirty="0"/>
            <a:t>Login</a:t>
          </a:r>
        </a:p>
      </dsp:txBody>
      <dsp:txXfrm>
        <a:off x="2395278" y="1507763"/>
        <a:ext cx="2879235" cy="2286249"/>
      </dsp:txXfrm>
    </dsp:sp>
    <dsp:sp modelId="{D5E5A45A-C479-41AC-9422-D755EB0A7ACB}">
      <dsp:nvSpPr>
        <dsp:cNvPr id="0" name=""/>
        <dsp:cNvSpPr/>
      </dsp:nvSpPr>
      <dsp:spPr>
        <a:xfrm>
          <a:off x="2143" y="593720"/>
          <a:ext cx="2285107" cy="2285107"/>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nl-BE" sz="3000" kern="1200" dirty="0" err="1"/>
            <a:t>Instance</a:t>
          </a:r>
          <a:endParaRPr lang="nl-BE" sz="3000" kern="1200" dirty="0"/>
        </a:p>
      </dsp:txBody>
      <dsp:txXfrm>
        <a:off x="336789" y="928366"/>
        <a:ext cx="1615815" cy="1615815"/>
      </dsp:txXfrm>
    </dsp:sp>
    <dsp:sp modelId="{39C6291B-BFB9-484F-9A7B-DC5AC95C7A04}">
      <dsp:nvSpPr>
        <dsp:cNvPr id="0" name=""/>
        <dsp:cNvSpPr/>
      </dsp:nvSpPr>
      <dsp:spPr>
        <a:xfrm>
          <a:off x="7542997" y="1507763"/>
          <a:ext cx="3427660" cy="2286249"/>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462280" rIns="462280" bIns="462280" numCol="1" spcCol="1270" anchor="ctr" anchorCtr="0">
          <a:noAutofit/>
        </a:bodyPr>
        <a:lstStyle/>
        <a:p>
          <a:pPr marL="0" lvl="0" indent="0" algn="l" defTabSz="2889250">
            <a:lnSpc>
              <a:spcPct val="90000"/>
            </a:lnSpc>
            <a:spcBef>
              <a:spcPct val="0"/>
            </a:spcBef>
            <a:spcAft>
              <a:spcPct val="35000"/>
            </a:spcAft>
            <a:buNone/>
          </a:pPr>
          <a:r>
            <a:rPr lang="nl-BE" sz="6500" kern="1200" dirty="0"/>
            <a:t>User</a:t>
          </a:r>
        </a:p>
      </dsp:txBody>
      <dsp:txXfrm>
        <a:off x="8091422" y="1507763"/>
        <a:ext cx="2879235" cy="2286249"/>
      </dsp:txXfrm>
    </dsp:sp>
    <dsp:sp modelId="{63CEFCFB-1CCA-492A-BBDA-6D7F19119785}">
      <dsp:nvSpPr>
        <dsp:cNvPr id="0" name=""/>
        <dsp:cNvSpPr/>
      </dsp:nvSpPr>
      <dsp:spPr>
        <a:xfrm>
          <a:off x="5714911" y="593720"/>
          <a:ext cx="2285107" cy="2285107"/>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nl-BE" sz="3000" kern="1200" dirty="0"/>
            <a:t>Database</a:t>
          </a:r>
        </a:p>
      </dsp:txBody>
      <dsp:txXfrm>
        <a:off x="6049557" y="928366"/>
        <a:ext cx="1615815" cy="16158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6CB296-2AF7-4130-BD5A-0535A32D9B7F}">
      <dsp:nvSpPr>
        <dsp:cNvPr id="0" name=""/>
        <dsp:cNvSpPr/>
      </dsp:nvSpPr>
      <dsp:spPr>
        <a:xfrm>
          <a:off x="592792" y="2525"/>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err="1"/>
            <a:t>SentryOne</a:t>
          </a:r>
          <a:r>
            <a:rPr lang="en-US" sz="1300" kern="1200" dirty="0"/>
            <a:t>/Redgate/</a:t>
          </a:r>
          <a:r>
            <a:rPr lang="en-US" sz="1300" kern="1200" dirty="0" err="1"/>
            <a:t>DbaDash</a:t>
          </a:r>
          <a:br>
            <a:rPr lang="en-US" sz="1300" kern="1200" dirty="0"/>
          </a:br>
          <a:r>
            <a:rPr lang="en-US" sz="1300" kern="1200" dirty="0"/>
            <a:t>Or other tools</a:t>
          </a:r>
          <a:endParaRPr lang="en-BE" sz="1300" kern="1200" dirty="0"/>
        </a:p>
      </dsp:txBody>
      <dsp:txXfrm>
        <a:off x="592792" y="2525"/>
        <a:ext cx="2362306" cy="1417383"/>
      </dsp:txXfrm>
    </dsp:sp>
    <dsp:sp modelId="{B26AA0A1-169C-4F99-9B31-5E8B0CCB670A}">
      <dsp:nvSpPr>
        <dsp:cNvPr id="0" name=""/>
        <dsp:cNvSpPr/>
      </dsp:nvSpPr>
      <dsp:spPr>
        <a:xfrm>
          <a:off x="3191329" y="2525"/>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DMV/DMF</a:t>
          </a:r>
          <a:endParaRPr lang="en-BE" sz="1300" kern="1200" dirty="0"/>
        </a:p>
      </dsp:txBody>
      <dsp:txXfrm>
        <a:off x="3191329" y="2525"/>
        <a:ext cx="2362306" cy="1417383"/>
      </dsp:txXfrm>
    </dsp:sp>
    <dsp:sp modelId="{6FBAA643-7956-4157-8AF5-9BD43F4EA335}">
      <dsp:nvSpPr>
        <dsp:cNvPr id="0" name=""/>
        <dsp:cNvSpPr/>
      </dsp:nvSpPr>
      <dsp:spPr>
        <a:xfrm>
          <a:off x="5789866" y="2525"/>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err="1"/>
            <a:t>QueryStore</a:t>
          </a:r>
          <a:endParaRPr lang="en-BE" sz="1300" kern="1200" dirty="0"/>
        </a:p>
      </dsp:txBody>
      <dsp:txXfrm>
        <a:off x="5789866" y="2525"/>
        <a:ext cx="2362306" cy="1417383"/>
      </dsp:txXfrm>
    </dsp:sp>
    <dsp:sp modelId="{6AEE83E4-8611-4F3C-959D-D49A1CCED945}">
      <dsp:nvSpPr>
        <dsp:cNvPr id="0" name=""/>
        <dsp:cNvSpPr/>
      </dsp:nvSpPr>
      <dsp:spPr>
        <a:xfrm>
          <a:off x="8388403" y="2525"/>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err="1"/>
            <a:t>Sp_whoisactive</a:t>
          </a:r>
          <a:endParaRPr lang="en-BE" sz="1300" kern="1200" dirty="0"/>
        </a:p>
      </dsp:txBody>
      <dsp:txXfrm>
        <a:off x="8388403" y="2525"/>
        <a:ext cx="2362306" cy="1417383"/>
      </dsp:txXfrm>
    </dsp:sp>
    <dsp:sp modelId="{F4B7C0CB-C865-4052-B35F-8476E6E7E180}">
      <dsp:nvSpPr>
        <dsp:cNvPr id="0" name=""/>
        <dsp:cNvSpPr/>
      </dsp:nvSpPr>
      <dsp:spPr>
        <a:xfrm>
          <a:off x="592792" y="1656139"/>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Windows error log</a:t>
          </a:r>
          <a:endParaRPr lang="en-BE" sz="1300" kern="1200" dirty="0"/>
        </a:p>
      </dsp:txBody>
      <dsp:txXfrm>
        <a:off x="592792" y="1656139"/>
        <a:ext cx="2362306" cy="1417383"/>
      </dsp:txXfrm>
    </dsp:sp>
    <dsp:sp modelId="{D7E22989-A528-45E5-BCC8-0C33BE2024A2}">
      <dsp:nvSpPr>
        <dsp:cNvPr id="0" name=""/>
        <dsp:cNvSpPr/>
      </dsp:nvSpPr>
      <dsp:spPr>
        <a:xfrm>
          <a:off x="3191329" y="1656139"/>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err="1"/>
            <a:t>Sp_Blitz</a:t>
          </a:r>
          <a:endParaRPr lang="en-BE" sz="1300" kern="1200" dirty="0"/>
        </a:p>
      </dsp:txBody>
      <dsp:txXfrm>
        <a:off x="3191329" y="1656139"/>
        <a:ext cx="2362306" cy="1417383"/>
      </dsp:txXfrm>
    </dsp:sp>
    <dsp:sp modelId="{0E189390-3585-4981-929E-C57BB452115E}">
      <dsp:nvSpPr>
        <dsp:cNvPr id="0" name=""/>
        <dsp:cNvSpPr/>
      </dsp:nvSpPr>
      <dsp:spPr>
        <a:xfrm>
          <a:off x="5789866" y="1656139"/>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Extended events</a:t>
          </a:r>
          <a:endParaRPr lang="en-BE" sz="1300" kern="1200" dirty="0"/>
        </a:p>
      </dsp:txBody>
      <dsp:txXfrm>
        <a:off x="5789866" y="1656139"/>
        <a:ext cx="2362306" cy="1417383"/>
      </dsp:txXfrm>
    </dsp:sp>
    <dsp:sp modelId="{3CF80E03-DB17-4686-929C-13AB2CC515EC}">
      <dsp:nvSpPr>
        <dsp:cNvPr id="0" name=""/>
        <dsp:cNvSpPr/>
      </dsp:nvSpPr>
      <dsp:spPr>
        <a:xfrm>
          <a:off x="8388403" y="1656139"/>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Profiler</a:t>
          </a:r>
          <a:endParaRPr lang="en-BE" sz="1300" kern="1200" dirty="0"/>
        </a:p>
      </dsp:txBody>
      <dsp:txXfrm>
        <a:off x="8388403" y="1656139"/>
        <a:ext cx="2362306" cy="1417383"/>
      </dsp:txXfrm>
    </dsp:sp>
    <dsp:sp modelId="{0AC9843F-81F1-4E6B-951D-8127560B2CB2}">
      <dsp:nvSpPr>
        <dsp:cNvPr id="0" name=""/>
        <dsp:cNvSpPr/>
      </dsp:nvSpPr>
      <dsp:spPr>
        <a:xfrm>
          <a:off x="4490597" y="3309754"/>
          <a:ext cx="2362306" cy="14173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Activity monitor</a:t>
          </a:r>
          <a:endParaRPr lang="en-BE" sz="1300" kern="1200" dirty="0"/>
        </a:p>
      </dsp:txBody>
      <dsp:txXfrm>
        <a:off x="4490597" y="3309754"/>
        <a:ext cx="2362306" cy="1417383"/>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76987" cy="4841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sz="quarter" idx="1"/>
          </p:nvPr>
        </p:nvSpPr>
        <p:spPr>
          <a:xfrm>
            <a:off x="3892129" y="0"/>
            <a:ext cx="2976987" cy="484188"/>
          </a:xfrm>
          <a:prstGeom prst="rect">
            <a:avLst/>
          </a:prstGeom>
        </p:spPr>
        <p:txBody>
          <a:bodyPr vert="horz" lIns="91440" tIns="45720" rIns="91440" bIns="45720" rtlCol="0"/>
          <a:lstStyle>
            <a:lvl1pPr algn="r">
              <a:defRPr sz="1200"/>
            </a:lvl1pPr>
          </a:lstStyle>
          <a:p>
            <a:fld id="{A5082480-FE70-46B3-A9EE-89798EA983E0}" type="datetimeFigureOut">
              <a:rPr lang="nl-BE" smtClean="0"/>
              <a:t>6/06/2024</a:t>
            </a:fld>
            <a:endParaRPr lang="nl-BE"/>
          </a:p>
        </p:txBody>
      </p:sp>
      <p:sp>
        <p:nvSpPr>
          <p:cNvPr id="4" name="Footer Placeholder 3"/>
          <p:cNvSpPr>
            <a:spLocks noGrp="1"/>
          </p:cNvSpPr>
          <p:nvPr>
            <p:ph type="ftr" sz="quarter" idx="2"/>
          </p:nvPr>
        </p:nvSpPr>
        <p:spPr>
          <a:xfrm>
            <a:off x="1" y="9169400"/>
            <a:ext cx="2976987" cy="484188"/>
          </a:xfrm>
          <a:prstGeom prst="rect">
            <a:avLst/>
          </a:prstGeom>
        </p:spPr>
        <p:txBody>
          <a:bodyPr vert="horz" lIns="91440" tIns="45720" rIns="91440" bIns="45720" rtlCol="0" anchor="b"/>
          <a:lstStyle>
            <a:lvl1pPr algn="l">
              <a:defRPr sz="1200"/>
            </a:lvl1pPr>
          </a:lstStyle>
          <a:p>
            <a:endParaRPr lang="nl-BE"/>
          </a:p>
        </p:txBody>
      </p:sp>
      <p:sp>
        <p:nvSpPr>
          <p:cNvPr id="5" name="Slide Number Placeholder 4"/>
          <p:cNvSpPr>
            <a:spLocks noGrp="1"/>
          </p:cNvSpPr>
          <p:nvPr>
            <p:ph type="sldNum" sz="quarter" idx="3"/>
          </p:nvPr>
        </p:nvSpPr>
        <p:spPr>
          <a:xfrm>
            <a:off x="3892129" y="9169400"/>
            <a:ext cx="2976987" cy="484188"/>
          </a:xfrm>
          <a:prstGeom prst="rect">
            <a:avLst/>
          </a:prstGeom>
        </p:spPr>
        <p:txBody>
          <a:bodyPr vert="horz" lIns="91440" tIns="45720" rIns="91440" bIns="45720" rtlCol="0" anchor="b"/>
          <a:lstStyle>
            <a:lvl1pPr algn="r">
              <a:defRPr sz="1200"/>
            </a:lvl1pPr>
          </a:lstStyle>
          <a:p>
            <a:fld id="{EC745ADA-A0ED-4ED5-BB55-BDA6D7C5B867}" type="slidenum">
              <a:rPr lang="nl-BE" smtClean="0"/>
              <a:t>‹#›</a:t>
            </a:fld>
            <a:endParaRPr lang="nl-BE"/>
          </a:p>
        </p:txBody>
      </p:sp>
    </p:spTree>
    <p:extLst>
      <p:ext uri="{BB962C8B-B14F-4D97-AF65-F5344CB8AC3E}">
        <p14:creationId xmlns:p14="http://schemas.microsoft.com/office/powerpoint/2010/main" val="36410006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2977303" cy="484356"/>
          </a:xfrm>
          <a:prstGeom prst="rect">
            <a:avLst/>
          </a:prstGeom>
        </p:spPr>
        <p:txBody>
          <a:bodyPr vert="horz" lIns="94458" tIns="47229" rIns="94458" bIns="47229" rtlCol="0"/>
          <a:lstStyle>
            <a:lvl1pPr algn="l">
              <a:defRPr sz="1200"/>
            </a:lvl1pPr>
          </a:lstStyle>
          <a:p>
            <a:endParaRPr lang="nl-BE"/>
          </a:p>
        </p:txBody>
      </p:sp>
      <p:sp>
        <p:nvSpPr>
          <p:cNvPr id="3" name="Date Placeholder 2"/>
          <p:cNvSpPr>
            <a:spLocks noGrp="1"/>
          </p:cNvSpPr>
          <p:nvPr>
            <p:ph type="dt" idx="1"/>
          </p:nvPr>
        </p:nvSpPr>
        <p:spPr>
          <a:xfrm>
            <a:off x="3891809" y="0"/>
            <a:ext cx="2977303" cy="484356"/>
          </a:xfrm>
          <a:prstGeom prst="rect">
            <a:avLst/>
          </a:prstGeom>
        </p:spPr>
        <p:txBody>
          <a:bodyPr vert="horz" lIns="94458" tIns="47229" rIns="94458" bIns="47229" rtlCol="0"/>
          <a:lstStyle>
            <a:lvl1pPr algn="r">
              <a:defRPr sz="1200"/>
            </a:lvl1pPr>
          </a:lstStyle>
          <a:p>
            <a:fld id="{54C1803C-F419-4BF0-846C-D4D4AF4753BA}" type="datetimeFigureOut">
              <a:rPr lang="nl-BE" smtClean="0"/>
              <a:t>6/06/2024</a:t>
            </a:fld>
            <a:endParaRPr lang="nl-BE"/>
          </a:p>
        </p:txBody>
      </p:sp>
      <p:sp>
        <p:nvSpPr>
          <p:cNvPr id="4" name="Slide Image Placeholder 3"/>
          <p:cNvSpPr>
            <a:spLocks noGrp="1" noRot="1" noChangeAspect="1"/>
          </p:cNvSpPr>
          <p:nvPr>
            <p:ph type="sldImg" idx="2"/>
          </p:nvPr>
        </p:nvSpPr>
        <p:spPr>
          <a:xfrm>
            <a:off x="539750" y="1206500"/>
            <a:ext cx="5791200" cy="3257550"/>
          </a:xfrm>
          <a:prstGeom prst="rect">
            <a:avLst/>
          </a:prstGeom>
          <a:noFill/>
          <a:ln w="12700">
            <a:solidFill>
              <a:prstClr val="black"/>
            </a:solidFill>
          </a:ln>
        </p:spPr>
        <p:txBody>
          <a:bodyPr vert="horz" lIns="94458" tIns="47229" rIns="94458" bIns="47229" rtlCol="0" anchor="ctr"/>
          <a:lstStyle/>
          <a:p>
            <a:endParaRPr lang="nl-BE"/>
          </a:p>
        </p:txBody>
      </p:sp>
      <p:sp>
        <p:nvSpPr>
          <p:cNvPr id="5" name="Notes Placeholder 4"/>
          <p:cNvSpPr>
            <a:spLocks noGrp="1"/>
          </p:cNvSpPr>
          <p:nvPr>
            <p:ph type="body" sz="quarter" idx="3"/>
          </p:nvPr>
        </p:nvSpPr>
        <p:spPr>
          <a:xfrm>
            <a:off x="687070" y="4645789"/>
            <a:ext cx="5496560" cy="3801100"/>
          </a:xfrm>
          <a:prstGeom prst="rect">
            <a:avLst/>
          </a:prstGeom>
        </p:spPr>
        <p:txBody>
          <a:bodyPr vert="horz" lIns="94458" tIns="47229" rIns="94458" bIns="4722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2" y="9169237"/>
            <a:ext cx="2977303" cy="484355"/>
          </a:xfrm>
          <a:prstGeom prst="rect">
            <a:avLst/>
          </a:prstGeom>
        </p:spPr>
        <p:txBody>
          <a:bodyPr vert="horz" lIns="94458" tIns="47229" rIns="94458" bIns="47229" rtlCol="0" anchor="b"/>
          <a:lstStyle>
            <a:lvl1pPr algn="l">
              <a:defRPr sz="1200"/>
            </a:lvl1pPr>
          </a:lstStyle>
          <a:p>
            <a:endParaRPr lang="nl-BE"/>
          </a:p>
        </p:txBody>
      </p:sp>
      <p:sp>
        <p:nvSpPr>
          <p:cNvPr id="7" name="Slide Number Placeholder 6"/>
          <p:cNvSpPr>
            <a:spLocks noGrp="1"/>
          </p:cNvSpPr>
          <p:nvPr>
            <p:ph type="sldNum" sz="quarter" idx="5"/>
          </p:nvPr>
        </p:nvSpPr>
        <p:spPr>
          <a:xfrm>
            <a:off x="3891809" y="9169237"/>
            <a:ext cx="2977303" cy="484355"/>
          </a:xfrm>
          <a:prstGeom prst="rect">
            <a:avLst/>
          </a:prstGeom>
        </p:spPr>
        <p:txBody>
          <a:bodyPr vert="horz" lIns="94458" tIns="47229" rIns="94458" bIns="47229" rtlCol="0" anchor="b"/>
          <a:lstStyle>
            <a:lvl1pPr algn="r">
              <a:defRPr sz="1200"/>
            </a:lvl1pPr>
          </a:lstStyle>
          <a:p>
            <a:fld id="{2ABF8863-DE97-4B82-86A4-A93709B3B230}" type="slidenum">
              <a:rPr lang="nl-BE" smtClean="0"/>
              <a:t>‹#›</a:t>
            </a:fld>
            <a:endParaRPr lang="nl-BE"/>
          </a:p>
        </p:txBody>
      </p:sp>
    </p:spTree>
    <p:extLst>
      <p:ext uri="{BB962C8B-B14F-4D97-AF65-F5344CB8AC3E}">
        <p14:creationId xmlns:p14="http://schemas.microsoft.com/office/powerpoint/2010/main" val="1622789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sqlbackuprestore.com/recoverymodels.htm"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2ABF8863-DE97-4B82-86A4-A93709B3B230}" type="slidenum">
              <a:rPr lang="nl-BE" smtClean="0"/>
              <a:t>1</a:t>
            </a:fld>
            <a:endParaRPr lang="nl-BE"/>
          </a:p>
        </p:txBody>
      </p:sp>
    </p:spTree>
    <p:extLst>
      <p:ext uri="{BB962C8B-B14F-4D97-AF65-F5344CB8AC3E}">
        <p14:creationId xmlns:p14="http://schemas.microsoft.com/office/powerpoint/2010/main" val="653198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Indien Lock pages in memory ingesteld wordt &gt; Min/max memory zeker goed instellen</a:t>
            </a:r>
          </a:p>
        </p:txBody>
      </p:sp>
      <p:sp>
        <p:nvSpPr>
          <p:cNvPr id="4" name="Slide Number Placeholder 3"/>
          <p:cNvSpPr>
            <a:spLocks noGrp="1"/>
          </p:cNvSpPr>
          <p:nvPr>
            <p:ph type="sldNum" sz="quarter" idx="5"/>
          </p:nvPr>
        </p:nvSpPr>
        <p:spPr/>
        <p:txBody>
          <a:bodyPr/>
          <a:lstStyle/>
          <a:p>
            <a:fld id="{2ABF8863-DE97-4B82-86A4-A93709B3B230}" type="slidenum">
              <a:rPr lang="nl-BE" smtClean="0"/>
              <a:t>22</a:t>
            </a:fld>
            <a:endParaRPr lang="nl-BE"/>
          </a:p>
        </p:txBody>
      </p:sp>
    </p:spTree>
    <p:extLst>
      <p:ext uri="{BB962C8B-B14F-4D97-AF65-F5344CB8AC3E}">
        <p14:creationId xmlns:p14="http://schemas.microsoft.com/office/powerpoint/2010/main" val="452120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23</a:t>
            </a:fld>
            <a:endParaRPr lang="nl-BE"/>
          </a:p>
        </p:txBody>
      </p:sp>
    </p:spTree>
    <p:extLst>
      <p:ext uri="{BB962C8B-B14F-4D97-AF65-F5344CB8AC3E}">
        <p14:creationId xmlns:p14="http://schemas.microsoft.com/office/powerpoint/2010/main" val="2462933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As the name implies, a full database backup contains the entire database.  It contains the data files of a database, and the active portion of the transaction log as at the end of the backup.</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differential database backup contains the changed data pages since the last full database backup, and the active portion of the transaction log as at the end of the backup.</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transaction log backup backs up the transaction log records that have not yet been backed up, up to the last log record that exists at the time the backup ends.  You can only perform a transaction log backup if your database is running the full or bulk-logged </a:t>
            </a:r>
            <a:r>
              <a:rPr lang="en-US" sz="1200" b="0" i="0" u="none" strike="noStrike" kern="1200" dirty="0">
                <a:solidFill>
                  <a:schemeClr val="tx1"/>
                </a:solidFill>
                <a:effectLst/>
                <a:latin typeface="+mn-lt"/>
                <a:ea typeface="+mn-ea"/>
                <a:cs typeface="+mn-cs"/>
                <a:hlinkClick r:id="rId3"/>
              </a:rPr>
              <a:t>recovery models</a:t>
            </a:r>
            <a:r>
              <a:rPr lang="en-US" sz="1200" b="0" i="0" kern="1200" dirty="0">
                <a:solidFill>
                  <a:schemeClr val="tx1"/>
                </a:solidFill>
                <a:effectLst/>
                <a:latin typeface="+mn-lt"/>
                <a:ea typeface="+mn-ea"/>
                <a:cs typeface="+mn-cs"/>
              </a:rPr>
              <a:t>.</a:t>
            </a:r>
            <a:endParaRPr lang="nl-BE" dirty="0"/>
          </a:p>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31</a:t>
            </a:fld>
            <a:endParaRPr lang="nl-BE"/>
          </a:p>
        </p:txBody>
      </p:sp>
    </p:spTree>
    <p:extLst>
      <p:ext uri="{BB962C8B-B14F-4D97-AF65-F5344CB8AC3E}">
        <p14:creationId xmlns:p14="http://schemas.microsoft.com/office/powerpoint/2010/main" val="29782641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2ABF8863-DE97-4B82-86A4-A93709B3B230}" type="slidenum">
              <a:rPr lang="nl-BE" smtClean="0"/>
              <a:t>35</a:t>
            </a:fld>
            <a:endParaRPr lang="nl-BE"/>
          </a:p>
        </p:txBody>
      </p:sp>
    </p:spTree>
    <p:extLst>
      <p:ext uri="{BB962C8B-B14F-4D97-AF65-F5344CB8AC3E}">
        <p14:creationId xmlns:p14="http://schemas.microsoft.com/office/powerpoint/2010/main" val="17264811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2ABF8863-DE97-4B82-86A4-A93709B3B230}" type="slidenum">
              <a:rPr lang="nl-BE" smtClean="0"/>
              <a:t>44</a:t>
            </a:fld>
            <a:endParaRPr lang="nl-BE"/>
          </a:p>
        </p:txBody>
      </p:sp>
    </p:spTree>
    <p:extLst>
      <p:ext uri="{BB962C8B-B14F-4D97-AF65-F5344CB8AC3E}">
        <p14:creationId xmlns:p14="http://schemas.microsoft.com/office/powerpoint/2010/main" val="2090628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46</a:t>
            </a:fld>
            <a:endParaRPr lang="nl-BE"/>
          </a:p>
        </p:txBody>
      </p:sp>
    </p:spTree>
    <p:extLst>
      <p:ext uri="{BB962C8B-B14F-4D97-AF65-F5344CB8AC3E}">
        <p14:creationId xmlns:p14="http://schemas.microsoft.com/office/powerpoint/2010/main" val="1834707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47</a:t>
            </a:fld>
            <a:endParaRPr lang="nl-BE"/>
          </a:p>
        </p:txBody>
      </p:sp>
    </p:spTree>
    <p:extLst>
      <p:ext uri="{BB962C8B-B14F-4D97-AF65-F5344CB8AC3E}">
        <p14:creationId xmlns:p14="http://schemas.microsoft.com/office/powerpoint/2010/main" val="2610267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2ABF8863-DE97-4B82-86A4-A93709B3B230}" type="slidenum">
              <a:rPr lang="nl-BE" smtClean="0"/>
              <a:t>52</a:t>
            </a:fld>
            <a:endParaRPr lang="nl-BE"/>
          </a:p>
        </p:txBody>
      </p:sp>
    </p:spTree>
    <p:extLst>
      <p:ext uri="{BB962C8B-B14F-4D97-AF65-F5344CB8AC3E}">
        <p14:creationId xmlns:p14="http://schemas.microsoft.com/office/powerpoint/2010/main" val="36290618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Best practices for authentication mode and logins</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Always use Windows Authentication mode if possible.</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 Mixed Mode Authentication only for legacy applications, non-Windows users, and users from untrusted domains.</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 the standard login DDL statements instead of the compatibility system procedures.</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It the </a:t>
            </a:r>
            <a:r>
              <a:rPr lang="en-US" sz="1200" b="1"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account is not going to be used, you should disable it. Change the </a:t>
            </a:r>
            <a:r>
              <a:rPr lang="en-US" sz="1200" b="1"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account password to a known value if you might ever need to use it. Always use a strong password for the </a:t>
            </a:r>
            <a:r>
              <a:rPr lang="en-US" sz="1200" b="1"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account and change the </a:t>
            </a:r>
            <a:r>
              <a:rPr lang="en-US" sz="1200" b="1"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account password periodically.</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Do not manage SQL Server by using the </a:t>
            </a:r>
            <a:r>
              <a:rPr lang="en-US" sz="1200" b="1"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login account; assign </a:t>
            </a:r>
            <a:r>
              <a:rPr lang="en-US" sz="1200" b="1" kern="1200" dirty="0">
                <a:solidFill>
                  <a:schemeClr val="tx1"/>
                </a:solidFill>
                <a:effectLst/>
                <a:latin typeface="+mn-lt"/>
                <a:ea typeface="+mn-ea"/>
                <a:cs typeface="+mn-cs"/>
              </a:rPr>
              <a:t>sysadmin</a:t>
            </a:r>
            <a:r>
              <a:rPr lang="en-US" sz="1200" kern="1200" dirty="0">
                <a:solidFill>
                  <a:schemeClr val="tx1"/>
                </a:solidFill>
                <a:effectLst/>
                <a:latin typeface="+mn-lt"/>
                <a:ea typeface="+mn-ea"/>
                <a:cs typeface="+mn-cs"/>
              </a:rPr>
              <a:t> privilege to a knows user or group.</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Rename the </a:t>
            </a:r>
            <a:r>
              <a:rPr lang="en-US" sz="1200" b="1"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account to a different account name to prevent attacks on the </a:t>
            </a:r>
            <a:r>
              <a:rPr lang="en-US" sz="1200" b="1"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account by name.</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Do not delete internal built-in logins</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 Windows Logins rather than Windows Group to control access to SQL Server and use care when using Windows Group logins to prevent group overlap for a particular user.</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 login triggers for more granular control of the login process.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Mandate a strong password policy, including an expiration and a complexity policy for your organization.</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If you must use SQL logins, use password policies.</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Outfit your applications with a mechanism to change SQL login passwords.</a:t>
            </a:r>
            <a:endParaRPr lang="nl-B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Set MUST_CHANGE for new logins.</a:t>
            </a:r>
            <a:endParaRPr lang="nl-BE" sz="1200" kern="1200" dirty="0">
              <a:solidFill>
                <a:schemeClr val="tx1"/>
              </a:solidFill>
              <a:effectLst/>
              <a:latin typeface="+mn-lt"/>
              <a:ea typeface="+mn-ea"/>
              <a:cs typeface="+mn-cs"/>
            </a:endParaRPr>
          </a:p>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55</a:t>
            </a:fld>
            <a:endParaRPr lang="nl-BE"/>
          </a:p>
        </p:txBody>
      </p:sp>
    </p:spTree>
    <p:extLst>
      <p:ext uri="{BB962C8B-B14F-4D97-AF65-F5344CB8AC3E}">
        <p14:creationId xmlns:p14="http://schemas.microsoft.com/office/powerpoint/2010/main" val="26766645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57</a:t>
            </a:fld>
            <a:endParaRPr lang="nl-BE"/>
          </a:p>
        </p:txBody>
      </p:sp>
    </p:spTree>
    <p:extLst>
      <p:ext uri="{BB962C8B-B14F-4D97-AF65-F5344CB8AC3E}">
        <p14:creationId xmlns:p14="http://schemas.microsoft.com/office/powerpoint/2010/main" val="3683901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6961CA17-F42D-4A8B-9CCD-3C184AAD0AA0}" type="slidenum">
              <a:rPr lang="en-US" smtClean="0"/>
              <a:t>2</a:t>
            </a:fld>
            <a:endParaRPr lang="en-US"/>
          </a:p>
        </p:txBody>
      </p:sp>
    </p:spTree>
    <p:extLst>
      <p:ext uri="{BB962C8B-B14F-4D97-AF65-F5344CB8AC3E}">
        <p14:creationId xmlns:p14="http://schemas.microsoft.com/office/powerpoint/2010/main" val="28958477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58</a:t>
            </a:fld>
            <a:endParaRPr lang="nl-BE"/>
          </a:p>
        </p:txBody>
      </p:sp>
    </p:spTree>
    <p:extLst>
      <p:ext uri="{BB962C8B-B14F-4D97-AF65-F5344CB8AC3E}">
        <p14:creationId xmlns:p14="http://schemas.microsoft.com/office/powerpoint/2010/main" val="12782140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t>
            </a:r>
            <a:r>
              <a:rPr lang="en-US" dirty="0" err="1"/>
              <a:t>hebben</a:t>
            </a:r>
            <a:r>
              <a:rPr lang="en-US" dirty="0"/>
              <a:t> </a:t>
            </a:r>
            <a:r>
              <a:rPr lang="en-US" dirty="0" err="1"/>
              <a:t>een</a:t>
            </a:r>
            <a:r>
              <a:rPr lang="en-US" dirty="0"/>
              <a:t> </a:t>
            </a:r>
            <a:r>
              <a:rPr lang="en-US" dirty="0" err="1"/>
              <a:t>gebruiker</a:t>
            </a:r>
            <a:r>
              <a:rPr lang="en-US" dirty="0"/>
              <a:t> die </a:t>
            </a:r>
            <a:r>
              <a:rPr lang="en-US" dirty="0" err="1"/>
              <a:t>enkel</a:t>
            </a:r>
            <a:r>
              <a:rPr lang="en-US" dirty="0"/>
              <a:t> </a:t>
            </a:r>
            <a:r>
              <a:rPr lang="en-US" dirty="0" err="1"/>
              <a:t>moet</a:t>
            </a:r>
            <a:r>
              <a:rPr lang="en-US" dirty="0"/>
              <a:t> </a:t>
            </a:r>
            <a:r>
              <a:rPr lang="en-US" dirty="0" err="1"/>
              <a:t>controleren</a:t>
            </a:r>
            <a:r>
              <a:rPr lang="en-US" dirty="0"/>
              <a:t> </a:t>
            </a:r>
            <a:r>
              <a:rPr lang="en-US" dirty="0" err="1"/>
              <a:t>wanneer</a:t>
            </a:r>
            <a:r>
              <a:rPr lang="en-US" dirty="0"/>
              <a:t> </a:t>
            </a:r>
            <a:r>
              <a:rPr lang="en-US" dirty="0" err="1"/>
              <a:t>er</a:t>
            </a:r>
            <a:r>
              <a:rPr lang="en-US" dirty="0"/>
              <a:t> backups </a:t>
            </a:r>
            <a:r>
              <a:rPr lang="en-US" dirty="0" err="1"/>
              <a:t>gefaald</a:t>
            </a:r>
            <a:r>
              <a:rPr lang="en-US" dirty="0"/>
              <a:t> </a:t>
            </a:r>
            <a:r>
              <a:rPr lang="en-US" dirty="0" err="1"/>
              <a:t>zijn</a:t>
            </a:r>
            <a:r>
              <a:rPr lang="en-US" dirty="0"/>
              <a:t>. </a:t>
            </a:r>
            <a:r>
              <a:rPr lang="en-US" dirty="0" err="1"/>
              <a:t>Hij</a:t>
            </a:r>
            <a:r>
              <a:rPr lang="en-US" dirty="0"/>
              <a:t> </a:t>
            </a:r>
            <a:r>
              <a:rPr lang="en-US" dirty="0" err="1"/>
              <a:t>hoeft</a:t>
            </a:r>
            <a:r>
              <a:rPr lang="en-US" dirty="0"/>
              <a:t> </a:t>
            </a:r>
            <a:r>
              <a:rPr lang="en-US" dirty="0" err="1"/>
              <a:t>geen</a:t>
            </a:r>
            <a:r>
              <a:rPr lang="en-US" dirty="0"/>
              <a:t> </a:t>
            </a:r>
            <a:r>
              <a:rPr lang="en-US" dirty="0" err="1"/>
              <a:t>toegang</a:t>
            </a:r>
            <a:r>
              <a:rPr lang="en-US" dirty="0"/>
              <a:t> </a:t>
            </a:r>
            <a:r>
              <a:rPr lang="en-US" dirty="0" err="1"/>
              <a:t>te</a:t>
            </a:r>
            <a:r>
              <a:rPr lang="en-US" dirty="0"/>
              <a:t> </a:t>
            </a:r>
            <a:r>
              <a:rPr lang="en-US" dirty="0" err="1"/>
              <a:t>hebben</a:t>
            </a:r>
            <a:r>
              <a:rPr lang="en-US" dirty="0"/>
              <a:t> tot de jobs </a:t>
            </a:r>
            <a:r>
              <a:rPr lang="en-US" dirty="0" err="1"/>
              <a:t>zelf</a:t>
            </a:r>
            <a:r>
              <a:rPr lang="en-US" dirty="0"/>
              <a:t>.</a:t>
            </a:r>
          </a:p>
          <a:p>
            <a:endParaRPr lang="en-US" dirty="0"/>
          </a:p>
          <a:p>
            <a:r>
              <a:rPr lang="en-US" dirty="0" err="1"/>
              <a:t>Aangezien</a:t>
            </a:r>
            <a:r>
              <a:rPr lang="en-US" dirty="0"/>
              <a:t> we Ola </a:t>
            </a:r>
            <a:r>
              <a:rPr lang="en-US" dirty="0" err="1"/>
              <a:t>Hallengren</a:t>
            </a:r>
            <a:r>
              <a:rPr lang="en-US" dirty="0"/>
              <a:t> </a:t>
            </a:r>
            <a:r>
              <a:rPr lang="en-US" dirty="0" err="1"/>
              <a:t>zijn</a:t>
            </a:r>
            <a:r>
              <a:rPr lang="en-US" dirty="0"/>
              <a:t> scripts </a:t>
            </a:r>
            <a:r>
              <a:rPr lang="en-US" dirty="0" err="1"/>
              <a:t>gebruiken</a:t>
            </a:r>
            <a:r>
              <a:rPr lang="en-US" dirty="0"/>
              <a:t>, is de log </a:t>
            </a:r>
            <a:r>
              <a:rPr lang="en-US" dirty="0" err="1"/>
              <a:t>tabel</a:t>
            </a:r>
            <a:r>
              <a:rPr lang="en-US" dirty="0"/>
              <a:t> </a:t>
            </a:r>
            <a:r>
              <a:rPr lang="en-US" dirty="0" err="1"/>
              <a:t>terug</a:t>
            </a:r>
            <a:r>
              <a:rPr lang="en-US" dirty="0"/>
              <a:t> </a:t>
            </a:r>
            <a:r>
              <a:rPr lang="en-US" dirty="0" err="1"/>
              <a:t>te</a:t>
            </a:r>
            <a:r>
              <a:rPr lang="en-US" dirty="0"/>
              <a:t> </a:t>
            </a:r>
            <a:r>
              <a:rPr lang="en-US" dirty="0" err="1"/>
              <a:t>vinden</a:t>
            </a:r>
            <a:r>
              <a:rPr lang="en-US" dirty="0"/>
              <a:t> in </a:t>
            </a:r>
            <a:r>
              <a:rPr lang="en-US" dirty="0" err="1"/>
              <a:t>onze</a:t>
            </a:r>
            <a:r>
              <a:rPr lang="en-US" dirty="0"/>
              <a:t> </a:t>
            </a:r>
            <a:r>
              <a:rPr lang="en-US" dirty="0" err="1"/>
              <a:t>MgmtDB</a:t>
            </a:r>
            <a:r>
              <a:rPr lang="en-US" dirty="0"/>
              <a:t>. We </a:t>
            </a:r>
            <a:r>
              <a:rPr lang="en-US" dirty="0" err="1"/>
              <a:t>geven</a:t>
            </a:r>
            <a:r>
              <a:rPr lang="en-US" dirty="0"/>
              <a:t> de user </a:t>
            </a:r>
            <a:r>
              <a:rPr lang="en-US" dirty="0" err="1"/>
              <a:t>enkel</a:t>
            </a:r>
            <a:r>
              <a:rPr lang="en-US" dirty="0"/>
              <a:t> </a:t>
            </a:r>
            <a:r>
              <a:rPr lang="en-US" dirty="0" err="1"/>
              <a:t>rechten</a:t>
            </a:r>
            <a:r>
              <a:rPr lang="en-US" dirty="0"/>
              <a:t> om </a:t>
            </a:r>
            <a:r>
              <a:rPr lang="en-US" dirty="0" err="1"/>
              <a:t>deze</a:t>
            </a:r>
            <a:r>
              <a:rPr lang="en-US" dirty="0"/>
              <a:t> </a:t>
            </a:r>
            <a:r>
              <a:rPr lang="en-US" dirty="0" err="1"/>
              <a:t>tabel</a:t>
            </a:r>
            <a:r>
              <a:rPr lang="en-US" dirty="0"/>
              <a:t> </a:t>
            </a:r>
            <a:r>
              <a:rPr lang="en-US" dirty="0" err="1"/>
              <a:t>te</a:t>
            </a:r>
            <a:r>
              <a:rPr lang="en-US" dirty="0"/>
              <a:t> </a:t>
            </a:r>
            <a:r>
              <a:rPr lang="en-US" dirty="0" err="1"/>
              <a:t>lezen</a:t>
            </a:r>
            <a:r>
              <a:rPr lang="en-US" dirty="0"/>
              <a:t>.</a:t>
            </a:r>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59</a:t>
            </a:fld>
            <a:endParaRPr lang="nl-BE"/>
          </a:p>
        </p:txBody>
      </p:sp>
    </p:spTree>
    <p:extLst>
      <p:ext uri="{BB962C8B-B14F-4D97-AF65-F5344CB8AC3E}">
        <p14:creationId xmlns:p14="http://schemas.microsoft.com/office/powerpoint/2010/main" val="10985626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2ABF8863-DE97-4B82-86A4-A93709B3B230}" type="slidenum">
              <a:rPr lang="nl-BE" smtClean="0"/>
              <a:t>62</a:t>
            </a:fld>
            <a:endParaRPr lang="nl-BE"/>
          </a:p>
        </p:txBody>
      </p:sp>
    </p:spTree>
    <p:extLst>
      <p:ext uri="{BB962C8B-B14F-4D97-AF65-F5344CB8AC3E}">
        <p14:creationId xmlns:p14="http://schemas.microsoft.com/office/powerpoint/2010/main" val="41662867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2ABF8863-DE97-4B82-86A4-A93709B3B230}" type="slidenum">
              <a:rPr lang="nl-BE" smtClean="0"/>
              <a:t>69</a:t>
            </a:fld>
            <a:endParaRPr lang="nl-BE"/>
          </a:p>
        </p:txBody>
      </p:sp>
    </p:spTree>
    <p:extLst>
      <p:ext uri="{BB962C8B-B14F-4D97-AF65-F5344CB8AC3E}">
        <p14:creationId xmlns:p14="http://schemas.microsoft.com/office/powerpoint/2010/main" val="21908711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Laat verschillende HA opties zien</a:t>
            </a:r>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70</a:t>
            </a:fld>
            <a:endParaRPr lang="nl-BE"/>
          </a:p>
        </p:txBody>
      </p:sp>
    </p:spTree>
    <p:extLst>
      <p:ext uri="{BB962C8B-B14F-4D97-AF65-F5344CB8AC3E}">
        <p14:creationId xmlns:p14="http://schemas.microsoft.com/office/powerpoint/2010/main" val="18060049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Volgorde</a:t>
            </a:r>
            <a:r>
              <a:rPr lang="en-US" dirty="0"/>
              <a:t> </a:t>
            </a:r>
            <a:r>
              <a:rPr lang="en-US" dirty="0" err="1"/>
              <a:t>waarin</a:t>
            </a:r>
            <a:r>
              <a:rPr lang="en-US" dirty="0"/>
              <a:t> </a:t>
            </a:r>
            <a:r>
              <a:rPr lang="en-US" dirty="0" err="1"/>
              <a:t>ik</a:t>
            </a:r>
            <a:r>
              <a:rPr lang="en-US" dirty="0"/>
              <a:t> </a:t>
            </a:r>
            <a:r>
              <a:rPr lang="en-US" dirty="0" err="1"/>
              <a:t>meestal</a:t>
            </a:r>
            <a:r>
              <a:rPr lang="en-US" dirty="0"/>
              <a:t> begin met </a:t>
            </a:r>
            <a:r>
              <a:rPr lang="en-US" dirty="0" err="1"/>
              <a:t>troubleshooten</a:t>
            </a:r>
            <a:endParaRPr lang="en-US" dirty="0"/>
          </a:p>
          <a:p>
            <a:endParaRPr lang="en-US" dirty="0"/>
          </a:p>
          <a:p>
            <a:r>
              <a:rPr lang="en-US" dirty="0"/>
              <a:t>DMV: https://glennsqlperformance.com/resources/</a:t>
            </a:r>
          </a:p>
          <a:p>
            <a:r>
              <a:rPr lang="en-US"/>
              <a:t>Blitz : https://github.com/BrentOzarULTD/SQL-Server-First-Responder-Kit</a:t>
            </a:r>
            <a:endParaRPr lang="en-US" dirty="0"/>
          </a:p>
        </p:txBody>
      </p:sp>
      <p:sp>
        <p:nvSpPr>
          <p:cNvPr id="4" name="Slide Number Placeholder 3"/>
          <p:cNvSpPr>
            <a:spLocks noGrp="1"/>
          </p:cNvSpPr>
          <p:nvPr>
            <p:ph type="sldNum" sz="quarter" idx="5"/>
          </p:nvPr>
        </p:nvSpPr>
        <p:spPr/>
        <p:txBody>
          <a:bodyPr/>
          <a:lstStyle/>
          <a:p>
            <a:fld id="{2ABF8863-DE97-4B82-86A4-A93709B3B230}" type="slidenum">
              <a:rPr lang="nl-BE" smtClean="0"/>
              <a:t>73</a:t>
            </a:fld>
            <a:endParaRPr lang="nl-BE"/>
          </a:p>
        </p:txBody>
      </p:sp>
    </p:spTree>
    <p:extLst>
      <p:ext uri="{BB962C8B-B14F-4D97-AF65-F5344CB8AC3E}">
        <p14:creationId xmlns:p14="http://schemas.microsoft.com/office/powerpoint/2010/main" val="41740592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SentryOne </a:t>
            </a:r>
            <a:r>
              <a:rPr lang="en-US" dirty="0" err="1"/>
              <a:t>laten</a:t>
            </a:r>
            <a:r>
              <a:rPr lang="en-US" dirty="0"/>
              <a:t> </a:t>
            </a:r>
            <a:r>
              <a:rPr lang="en-US" dirty="0" err="1"/>
              <a:t>zien</a:t>
            </a:r>
            <a:r>
              <a:rPr lang="en-US" dirty="0"/>
              <a:t> van Fanuc/</a:t>
            </a:r>
            <a:r>
              <a:rPr lang="en-US" dirty="0" err="1"/>
              <a:t>Profel</a:t>
            </a:r>
            <a:r>
              <a:rPr lang="en-US" dirty="0"/>
              <a:t>?</a:t>
            </a:r>
          </a:p>
          <a:p>
            <a:r>
              <a:rPr lang="en-US" dirty="0" err="1"/>
              <a:t>Aantal</a:t>
            </a:r>
            <a:r>
              <a:rPr lang="en-US" dirty="0"/>
              <a:t> DMV’s </a:t>
            </a:r>
            <a:r>
              <a:rPr lang="en-US" dirty="0" err="1"/>
              <a:t>laten</a:t>
            </a:r>
            <a:r>
              <a:rPr lang="en-US" dirty="0"/>
              <a:t> </a:t>
            </a:r>
            <a:r>
              <a:rPr lang="en-US" dirty="0" err="1"/>
              <a:t>zien</a:t>
            </a:r>
            <a:endParaRPr lang="en-US" dirty="0"/>
          </a:p>
          <a:p>
            <a:r>
              <a:rPr lang="en-US" dirty="0"/>
              <a:t>SQL Error log </a:t>
            </a:r>
            <a:r>
              <a:rPr lang="en-US" dirty="0" err="1"/>
              <a:t>induiken</a:t>
            </a:r>
            <a:endParaRPr lang="en-US" dirty="0"/>
          </a:p>
          <a:p>
            <a:r>
              <a:rPr lang="en-US" dirty="0" err="1"/>
              <a:t>SP_BlitzFirst</a:t>
            </a:r>
            <a:endParaRPr lang="en-US" dirty="0"/>
          </a:p>
          <a:p>
            <a:r>
              <a:rPr lang="en-US" dirty="0" err="1"/>
              <a:t>SP_Whoisactive</a:t>
            </a:r>
            <a:endParaRPr lang="en-US" dirty="0"/>
          </a:p>
        </p:txBody>
      </p:sp>
      <p:sp>
        <p:nvSpPr>
          <p:cNvPr id="4" name="Slide Number Placeholder 3"/>
          <p:cNvSpPr>
            <a:spLocks noGrp="1"/>
          </p:cNvSpPr>
          <p:nvPr>
            <p:ph type="sldNum" sz="quarter" idx="5"/>
          </p:nvPr>
        </p:nvSpPr>
        <p:spPr/>
        <p:txBody>
          <a:bodyPr/>
          <a:lstStyle/>
          <a:p>
            <a:fld id="{2ABF8863-DE97-4B82-86A4-A93709B3B230}" type="slidenum">
              <a:rPr lang="nl-BE" smtClean="0"/>
              <a:t>75</a:t>
            </a:fld>
            <a:endParaRPr lang="nl-BE"/>
          </a:p>
        </p:txBody>
      </p:sp>
    </p:spTree>
    <p:extLst>
      <p:ext uri="{BB962C8B-B14F-4D97-AF65-F5344CB8AC3E}">
        <p14:creationId xmlns:p14="http://schemas.microsoft.com/office/powerpoint/2010/main" val="19170032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SentryOne </a:t>
            </a:r>
            <a:r>
              <a:rPr lang="en-US" dirty="0" err="1"/>
              <a:t>laten</a:t>
            </a:r>
            <a:r>
              <a:rPr lang="en-US" dirty="0"/>
              <a:t> </a:t>
            </a:r>
            <a:r>
              <a:rPr lang="en-US" dirty="0" err="1"/>
              <a:t>zien</a:t>
            </a:r>
            <a:r>
              <a:rPr lang="en-US" dirty="0"/>
              <a:t> van Fanuc/</a:t>
            </a:r>
            <a:r>
              <a:rPr lang="en-US" dirty="0" err="1"/>
              <a:t>Profel</a:t>
            </a:r>
            <a:r>
              <a:rPr lang="en-US" dirty="0"/>
              <a:t>?</a:t>
            </a:r>
          </a:p>
          <a:p>
            <a:r>
              <a:rPr lang="en-US" dirty="0" err="1"/>
              <a:t>Aantal</a:t>
            </a:r>
            <a:r>
              <a:rPr lang="en-US" dirty="0"/>
              <a:t> DMV’s </a:t>
            </a:r>
            <a:r>
              <a:rPr lang="en-US" dirty="0" err="1"/>
              <a:t>laten</a:t>
            </a:r>
            <a:r>
              <a:rPr lang="en-US" dirty="0"/>
              <a:t> </a:t>
            </a:r>
            <a:r>
              <a:rPr lang="en-US" dirty="0" err="1"/>
              <a:t>zien</a:t>
            </a:r>
            <a:endParaRPr lang="en-US" dirty="0"/>
          </a:p>
          <a:p>
            <a:r>
              <a:rPr lang="en-US" dirty="0"/>
              <a:t>SQL Error log </a:t>
            </a:r>
            <a:r>
              <a:rPr lang="en-US" dirty="0" err="1"/>
              <a:t>induiken</a:t>
            </a:r>
            <a:endParaRPr lang="en-US" dirty="0"/>
          </a:p>
          <a:p>
            <a:r>
              <a:rPr lang="en-US" dirty="0" err="1"/>
              <a:t>SP_BlitzFirst</a:t>
            </a:r>
            <a:endParaRPr lang="en-US" dirty="0"/>
          </a:p>
          <a:p>
            <a:r>
              <a:rPr lang="en-US" dirty="0" err="1"/>
              <a:t>SP_Whoisactive</a:t>
            </a:r>
            <a:endParaRPr lang="en-US" dirty="0"/>
          </a:p>
        </p:txBody>
      </p:sp>
      <p:sp>
        <p:nvSpPr>
          <p:cNvPr id="4" name="Slide Number Placeholder 3"/>
          <p:cNvSpPr>
            <a:spLocks noGrp="1"/>
          </p:cNvSpPr>
          <p:nvPr>
            <p:ph type="sldNum" sz="quarter" idx="5"/>
          </p:nvPr>
        </p:nvSpPr>
        <p:spPr/>
        <p:txBody>
          <a:bodyPr/>
          <a:lstStyle/>
          <a:p>
            <a:fld id="{2ABF8863-DE97-4B82-86A4-A93709B3B230}" type="slidenum">
              <a:rPr lang="nl-BE" smtClean="0"/>
              <a:t>80</a:t>
            </a:fld>
            <a:endParaRPr lang="nl-BE"/>
          </a:p>
        </p:txBody>
      </p:sp>
    </p:spTree>
    <p:extLst>
      <p:ext uri="{BB962C8B-B14F-4D97-AF65-F5344CB8AC3E}">
        <p14:creationId xmlns:p14="http://schemas.microsoft.com/office/powerpoint/2010/main" val="32642671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90</a:t>
            </a:fld>
            <a:endParaRPr lang="nl-BE"/>
          </a:p>
        </p:txBody>
      </p:sp>
    </p:spTree>
    <p:extLst>
      <p:ext uri="{BB962C8B-B14F-4D97-AF65-F5344CB8AC3E}">
        <p14:creationId xmlns:p14="http://schemas.microsoft.com/office/powerpoint/2010/main" val="2365656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93</a:t>
            </a:fld>
            <a:endParaRPr lang="nl-BE"/>
          </a:p>
        </p:txBody>
      </p:sp>
    </p:spTree>
    <p:extLst>
      <p:ext uri="{BB962C8B-B14F-4D97-AF65-F5344CB8AC3E}">
        <p14:creationId xmlns:p14="http://schemas.microsoft.com/office/powerpoint/2010/main" val="2338376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2ABF8863-DE97-4B82-86A4-A93709B3B230}" type="slidenum">
              <a:rPr lang="nl-BE" smtClean="0"/>
              <a:t>4</a:t>
            </a:fld>
            <a:endParaRPr lang="nl-BE"/>
          </a:p>
        </p:txBody>
      </p:sp>
    </p:spTree>
    <p:extLst>
      <p:ext uri="{BB962C8B-B14F-4D97-AF65-F5344CB8AC3E}">
        <p14:creationId xmlns:p14="http://schemas.microsoft.com/office/powerpoint/2010/main" val="34455592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101</a:t>
            </a:fld>
            <a:endParaRPr lang="nl-BE"/>
          </a:p>
        </p:txBody>
      </p:sp>
    </p:spTree>
    <p:extLst>
      <p:ext uri="{BB962C8B-B14F-4D97-AF65-F5344CB8AC3E}">
        <p14:creationId xmlns:p14="http://schemas.microsoft.com/office/powerpoint/2010/main" val="41557071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Zie</a:t>
            </a:r>
            <a:r>
              <a:rPr lang="en-US"/>
              <a:t> </a:t>
            </a:r>
            <a:r>
              <a:rPr lang="en-US" err="1"/>
              <a:t>een</a:t>
            </a:r>
            <a:r>
              <a:rPr lang="en-US"/>
              <a:t> index </a:t>
            </a:r>
            <a:r>
              <a:rPr lang="en-US" err="1"/>
              <a:t>als</a:t>
            </a:r>
            <a:r>
              <a:rPr lang="en-US"/>
              <a:t> </a:t>
            </a:r>
            <a:r>
              <a:rPr lang="en-US" err="1"/>
              <a:t>een</a:t>
            </a:r>
            <a:r>
              <a:rPr lang="en-US"/>
              <a:t> </a:t>
            </a:r>
            <a:r>
              <a:rPr lang="en-US" err="1"/>
              <a:t>inhoudstabel</a:t>
            </a:r>
            <a:r>
              <a:rPr lang="en-US"/>
              <a:t> in </a:t>
            </a:r>
            <a:r>
              <a:rPr lang="en-US" err="1"/>
              <a:t>een</a:t>
            </a:r>
            <a:r>
              <a:rPr lang="en-US"/>
              <a:t> </a:t>
            </a:r>
            <a:r>
              <a:rPr lang="en-US" err="1"/>
              <a:t>boek</a:t>
            </a:r>
            <a:r>
              <a:rPr lang="en-US"/>
              <a:t> of </a:t>
            </a:r>
            <a:r>
              <a:rPr lang="en-US" err="1"/>
              <a:t>als</a:t>
            </a:r>
            <a:r>
              <a:rPr lang="en-US"/>
              <a:t> </a:t>
            </a:r>
            <a:r>
              <a:rPr lang="en-US" err="1"/>
              <a:t>een</a:t>
            </a:r>
            <a:r>
              <a:rPr lang="en-US"/>
              <a:t> </a:t>
            </a:r>
            <a:r>
              <a:rPr lang="en-US" err="1"/>
              <a:t>telefoonboek</a:t>
            </a:r>
            <a:r>
              <a:rPr lang="en-US"/>
              <a:t>.</a:t>
            </a:r>
          </a:p>
          <a:p>
            <a:r>
              <a:rPr lang="en-US" err="1"/>
              <a:t>Wanneer</a:t>
            </a:r>
            <a:r>
              <a:rPr lang="en-US"/>
              <a:t> je </a:t>
            </a:r>
            <a:r>
              <a:rPr lang="en-US" err="1"/>
              <a:t>een</a:t>
            </a:r>
            <a:r>
              <a:rPr lang="en-US"/>
              <a:t> </a:t>
            </a:r>
            <a:r>
              <a:rPr lang="en-US" err="1"/>
              <a:t>bepaalde</a:t>
            </a:r>
            <a:r>
              <a:rPr lang="en-US"/>
              <a:t> </a:t>
            </a:r>
            <a:r>
              <a:rPr lang="en-US" err="1"/>
              <a:t>pagina</a:t>
            </a:r>
            <a:r>
              <a:rPr lang="en-US"/>
              <a:t> </a:t>
            </a:r>
            <a:r>
              <a:rPr lang="en-US" err="1"/>
              <a:t>zoekt</a:t>
            </a:r>
            <a:r>
              <a:rPr lang="en-US"/>
              <a:t>, </a:t>
            </a:r>
            <a:r>
              <a:rPr lang="en-US" err="1"/>
              <a:t>kun</a:t>
            </a:r>
            <a:r>
              <a:rPr lang="en-US"/>
              <a:t> je in de </a:t>
            </a:r>
            <a:r>
              <a:rPr lang="en-US" err="1"/>
              <a:t>inhoudstabel</a:t>
            </a:r>
            <a:r>
              <a:rPr lang="en-US"/>
              <a:t> </a:t>
            </a:r>
            <a:r>
              <a:rPr lang="en-US" err="1"/>
              <a:t>gaan</a:t>
            </a:r>
            <a:r>
              <a:rPr lang="en-US"/>
              <a:t> </a:t>
            </a:r>
            <a:r>
              <a:rPr lang="en-US" err="1"/>
              <a:t>kijken</a:t>
            </a:r>
            <a:r>
              <a:rPr lang="en-US"/>
              <a:t> </a:t>
            </a:r>
            <a:r>
              <a:rPr lang="en-US" err="1"/>
              <a:t>waar</a:t>
            </a:r>
            <a:r>
              <a:rPr lang="en-US"/>
              <a:t> </a:t>
            </a:r>
            <a:r>
              <a:rPr lang="en-US" err="1"/>
              <a:t>deze</a:t>
            </a:r>
            <a:r>
              <a:rPr lang="en-US"/>
              <a:t> </a:t>
            </a:r>
            <a:r>
              <a:rPr lang="en-US" err="1"/>
              <a:t>zich</a:t>
            </a:r>
            <a:r>
              <a:rPr lang="en-US"/>
              <a:t> </a:t>
            </a:r>
            <a:r>
              <a:rPr lang="en-US" err="1"/>
              <a:t>ongeveer</a:t>
            </a:r>
            <a:r>
              <a:rPr lang="en-US"/>
              <a:t> </a:t>
            </a:r>
            <a:r>
              <a:rPr lang="en-US" err="1"/>
              <a:t>bevindt</a:t>
            </a:r>
            <a:r>
              <a:rPr lang="en-US"/>
              <a:t>. </a:t>
            </a:r>
          </a:p>
          <a:p>
            <a:r>
              <a:rPr lang="en-US" err="1"/>
              <a:t>Wanneer</a:t>
            </a:r>
            <a:r>
              <a:rPr lang="en-US"/>
              <a:t> je </a:t>
            </a:r>
            <a:r>
              <a:rPr lang="en-US" err="1"/>
              <a:t>iemand</a:t>
            </a:r>
            <a:r>
              <a:rPr lang="en-US"/>
              <a:t> </a:t>
            </a:r>
            <a:r>
              <a:rPr lang="en-US" err="1"/>
              <a:t>zoekt</a:t>
            </a:r>
            <a:r>
              <a:rPr lang="en-US"/>
              <a:t> van de </a:t>
            </a:r>
            <a:r>
              <a:rPr lang="en-US" err="1"/>
              <a:t>stad</a:t>
            </a:r>
            <a:r>
              <a:rPr lang="en-US"/>
              <a:t> </a:t>
            </a:r>
            <a:r>
              <a:rPr lang="en-US" err="1"/>
              <a:t>Hamont</a:t>
            </a:r>
            <a:r>
              <a:rPr lang="en-US"/>
              <a:t>, </a:t>
            </a:r>
            <a:r>
              <a:rPr lang="en-US" err="1"/>
              <a:t>zoek</a:t>
            </a:r>
            <a:r>
              <a:rPr lang="en-US"/>
              <a:t> je </a:t>
            </a:r>
            <a:r>
              <a:rPr lang="en-US" err="1"/>
              <a:t>eerst</a:t>
            </a:r>
            <a:r>
              <a:rPr lang="en-US"/>
              <a:t> </a:t>
            </a:r>
            <a:r>
              <a:rPr lang="en-US" err="1"/>
              <a:t>naar</a:t>
            </a:r>
            <a:r>
              <a:rPr lang="en-US"/>
              <a:t> </a:t>
            </a:r>
            <a:r>
              <a:rPr lang="en-US" err="1"/>
              <a:t>Hamont</a:t>
            </a:r>
            <a:r>
              <a:rPr lang="en-US"/>
              <a:t> </a:t>
            </a:r>
            <a:r>
              <a:rPr lang="en-US" err="1"/>
              <a:t>en</a:t>
            </a:r>
            <a:r>
              <a:rPr lang="en-US"/>
              <a:t> dan pas op </a:t>
            </a:r>
            <a:r>
              <a:rPr lang="en-US" err="1"/>
              <a:t>achternaam</a:t>
            </a:r>
            <a:r>
              <a:rPr lang="en-US"/>
              <a:t>.</a:t>
            </a:r>
          </a:p>
          <a:p>
            <a:endParaRPr lang="en-US"/>
          </a:p>
          <a:p>
            <a:r>
              <a:rPr lang="en-US" err="1"/>
              <a:t>Dit</a:t>
            </a:r>
            <a:r>
              <a:rPr lang="en-US"/>
              <a:t> </a:t>
            </a:r>
            <a:r>
              <a:rPr lang="en-US" err="1"/>
              <a:t>kun</a:t>
            </a:r>
            <a:r>
              <a:rPr lang="en-US"/>
              <a:t> je </a:t>
            </a:r>
            <a:r>
              <a:rPr lang="en-US" err="1"/>
              <a:t>een</a:t>
            </a:r>
            <a:r>
              <a:rPr lang="en-US"/>
              <a:t> </a:t>
            </a:r>
            <a:r>
              <a:rPr lang="en-US" err="1"/>
              <a:t>beetje</a:t>
            </a:r>
            <a:r>
              <a:rPr lang="en-US"/>
              <a:t> </a:t>
            </a:r>
            <a:r>
              <a:rPr lang="en-US" err="1"/>
              <a:t>vergelijken</a:t>
            </a:r>
            <a:r>
              <a:rPr lang="en-US"/>
              <a:t> </a:t>
            </a:r>
            <a:r>
              <a:rPr lang="en-US" err="1"/>
              <a:t>als</a:t>
            </a:r>
            <a:r>
              <a:rPr lang="en-US"/>
              <a:t> </a:t>
            </a:r>
            <a:r>
              <a:rPr lang="en-US" err="1"/>
              <a:t>een</a:t>
            </a:r>
            <a:r>
              <a:rPr lang="en-US"/>
              <a:t> index. </a:t>
            </a:r>
            <a:r>
              <a:rPr lang="en-US" err="1"/>
              <a:t>Wanneer</a:t>
            </a:r>
            <a:r>
              <a:rPr lang="en-US"/>
              <a:t> we </a:t>
            </a:r>
            <a:r>
              <a:rPr lang="en-US" err="1"/>
              <a:t>vergelijken</a:t>
            </a:r>
            <a:r>
              <a:rPr lang="en-US"/>
              <a:t> met </a:t>
            </a:r>
            <a:r>
              <a:rPr lang="en-US" err="1"/>
              <a:t>een</a:t>
            </a:r>
            <a:r>
              <a:rPr lang="en-US"/>
              <a:t> </a:t>
            </a:r>
            <a:r>
              <a:rPr lang="en-US" err="1"/>
              <a:t>inhoudstabel</a:t>
            </a:r>
            <a:r>
              <a:rPr lang="en-US"/>
              <a:t> van </a:t>
            </a:r>
            <a:r>
              <a:rPr lang="en-US" err="1"/>
              <a:t>een</a:t>
            </a:r>
            <a:r>
              <a:rPr lang="en-US"/>
              <a:t> </a:t>
            </a:r>
            <a:r>
              <a:rPr lang="en-US" err="1"/>
              <a:t>boek</a:t>
            </a:r>
            <a:r>
              <a:rPr lang="en-US"/>
              <a:t>, </a:t>
            </a:r>
            <a:r>
              <a:rPr lang="en-US" err="1"/>
              <a:t>deze</a:t>
            </a:r>
            <a:r>
              <a:rPr lang="en-US"/>
              <a:t> </a:t>
            </a:r>
            <a:r>
              <a:rPr lang="en-US" err="1"/>
              <a:t>wordt</a:t>
            </a:r>
            <a:r>
              <a:rPr lang="en-US"/>
              <a:t> nooit </a:t>
            </a:r>
            <a:r>
              <a:rPr lang="en-US" err="1"/>
              <a:t>aangepast</a:t>
            </a:r>
            <a:r>
              <a:rPr lang="en-US"/>
              <a:t>. De </a:t>
            </a:r>
            <a:r>
              <a:rPr lang="en-US" err="1"/>
              <a:t>pagina’s</a:t>
            </a:r>
            <a:r>
              <a:rPr lang="en-US"/>
              <a:t> </a:t>
            </a:r>
            <a:r>
              <a:rPr lang="en-US" err="1"/>
              <a:t>blijven</a:t>
            </a:r>
            <a:r>
              <a:rPr lang="en-US"/>
              <a:t> op </a:t>
            </a:r>
            <a:r>
              <a:rPr lang="en-US" err="1"/>
              <a:t>dezelfde</a:t>
            </a:r>
            <a:r>
              <a:rPr lang="en-US"/>
              <a:t> </a:t>
            </a:r>
            <a:r>
              <a:rPr lang="en-US" err="1"/>
              <a:t>plaats</a:t>
            </a:r>
            <a:r>
              <a:rPr lang="en-US"/>
              <a:t> </a:t>
            </a:r>
            <a:r>
              <a:rPr lang="en-US" err="1"/>
              <a:t>staan</a:t>
            </a:r>
            <a:r>
              <a:rPr lang="en-US"/>
              <a:t> </a:t>
            </a:r>
            <a:r>
              <a:rPr lang="en-US" err="1"/>
              <a:t>en</a:t>
            </a:r>
            <a:r>
              <a:rPr lang="en-US"/>
              <a:t> de </a:t>
            </a:r>
            <a:r>
              <a:rPr lang="en-US" err="1"/>
              <a:t>inhoudstabel</a:t>
            </a:r>
            <a:r>
              <a:rPr lang="en-US"/>
              <a:t> </a:t>
            </a:r>
            <a:r>
              <a:rPr lang="en-US" err="1"/>
              <a:t>hoeft</a:t>
            </a:r>
            <a:r>
              <a:rPr lang="en-US"/>
              <a:t> </a:t>
            </a:r>
            <a:r>
              <a:rPr lang="en-US" err="1"/>
              <a:t>dus</a:t>
            </a:r>
            <a:r>
              <a:rPr lang="en-US"/>
              <a:t> nooit </a:t>
            </a:r>
            <a:r>
              <a:rPr lang="en-US" err="1"/>
              <a:t>aangepast</a:t>
            </a:r>
            <a:r>
              <a:rPr lang="en-US"/>
              <a:t> </a:t>
            </a:r>
            <a:r>
              <a:rPr lang="en-US" err="1"/>
              <a:t>te</a:t>
            </a:r>
            <a:r>
              <a:rPr lang="en-US"/>
              <a:t> </a:t>
            </a:r>
            <a:r>
              <a:rPr lang="en-US" err="1"/>
              <a:t>worden</a:t>
            </a:r>
            <a:r>
              <a:rPr lang="en-US"/>
              <a:t>.</a:t>
            </a:r>
          </a:p>
          <a:p>
            <a:r>
              <a:rPr lang="en-US" err="1"/>
              <a:t>Een</a:t>
            </a:r>
            <a:r>
              <a:rPr lang="en-US"/>
              <a:t> </a:t>
            </a:r>
            <a:r>
              <a:rPr lang="en-US" err="1"/>
              <a:t>telefoonboek</a:t>
            </a:r>
            <a:r>
              <a:rPr lang="en-US"/>
              <a:t> </a:t>
            </a:r>
            <a:r>
              <a:rPr lang="en-US" err="1"/>
              <a:t>krijgt</a:t>
            </a:r>
            <a:r>
              <a:rPr lang="en-US"/>
              <a:t> </a:t>
            </a:r>
            <a:r>
              <a:rPr lang="en-US" err="1"/>
              <a:t>ieder</a:t>
            </a:r>
            <a:r>
              <a:rPr lang="en-US"/>
              <a:t> </a:t>
            </a:r>
            <a:r>
              <a:rPr lang="en-US" err="1"/>
              <a:t>paar</a:t>
            </a:r>
            <a:r>
              <a:rPr lang="en-US"/>
              <a:t> </a:t>
            </a:r>
            <a:r>
              <a:rPr lang="en-US" err="1"/>
              <a:t>jaar</a:t>
            </a:r>
            <a:r>
              <a:rPr lang="en-US"/>
              <a:t> </a:t>
            </a:r>
            <a:r>
              <a:rPr lang="en-US" err="1"/>
              <a:t>een</a:t>
            </a:r>
            <a:r>
              <a:rPr lang="en-US"/>
              <a:t> update met </a:t>
            </a:r>
            <a:r>
              <a:rPr lang="en-US" err="1"/>
              <a:t>nieuwe</a:t>
            </a:r>
            <a:r>
              <a:rPr lang="en-US"/>
              <a:t> </a:t>
            </a:r>
            <a:r>
              <a:rPr lang="en-US" err="1"/>
              <a:t>gegevens</a:t>
            </a:r>
            <a:r>
              <a:rPr lang="en-US"/>
              <a:t>, </a:t>
            </a:r>
            <a:r>
              <a:rPr lang="en-US" err="1"/>
              <a:t>ook</a:t>
            </a:r>
            <a:r>
              <a:rPr lang="en-US"/>
              <a:t> de index </a:t>
            </a:r>
            <a:r>
              <a:rPr lang="en-US" err="1"/>
              <a:t>zal</a:t>
            </a:r>
            <a:r>
              <a:rPr lang="en-US"/>
              <a:t> dan </a:t>
            </a:r>
            <a:r>
              <a:rPr lang="en-US" err="1"/>
              <a:t>geupdate</a:t>
            </a:r>
            <a:r>
              <a:rPr lang="en-US"/>
              <a:t> </a:t>
            </a:r>
            <a:r>
              <a:rPr lang="en-US" err="1"/>
              <a:t>zijn</a:t>
            </a:r>
            <a:r>
              <a:rPr lang="en-US"/>
              <a:t>.</a:t>
            </a:r>
          </a:p>
          <a:p>
            <a:endParaRPr lang="en-US"/>
          </a:p>
          <a:p>
            <a:r>
              <a:rPr lang="en-US"/>
              <a:t>In SQL </a:t>
            </a:r>
            <a:r>
              <a:rPr lang="en-US" err="1"/>
              <a:t>gaat</a:t>
            </a:r>
            <a:r>
              <a:rPr lang="en-US"/>
              <a:t> </a:t>
            </a:r>
            <a:r>
              <a:rPr lang="en-US" err="1"/>
              <a:t>alles</a:t>
            </a:r>
            <a:r>
              <a:rPr lang="en-US"/>
              <a:t> </a:t>
            </a:r>
            <a:r>
              <a:rPr lang="en-US" err="1"/>
              <a:t>een</a:t>
            </a:r>
            <a:r>
              <a:rPr lang="en-US"/>
              <a:t> </a:t>
            </a:r>
            <a:r>
              <a:rPr lang="en-US" err="1"/>
              <a:t>beetje</a:t>
            </a:r>
            <a:r>
              <a:rPr lang="en-US"/>
              <a:t> </a:t>
            </a:r>
            <a:r>
              <a:rPr lang="en-US" err="1"/>
              <a:t>sneller</a:t>
            </a:r>
            <a:r>
              <a:rPr lang="en-US"/>
              <a:t>. </a:t>
            </a:r>
            <a:r>
              <a:rPr lang="en-US" err="1"/>
              <a:t>Afhankelijk</a:t>
            </a:r>
            <a:r>
              <a:rPr lang="en-US"/>
              <a:t> van de database </a:t>
            </a:r>
            <a:r>
              <a:rPr lang="en-US" err="1"/>
              <a:t>worden</a:t>
            </a:r>
            <a:r>
              <a:rPr lang="en-US"/>
              <a:t> </a:t>
            </a:r>
            <a:r>
              <a:rPr lang="en-US" err="1"/>
              <a:t>indexen</a:t>
            </a:r>
            <a:r>
              <a:rPr lang="en-US"/>
              <a:t> </a:t>
            </a:r>
            <a:r>
              <a:rPr lang="en-US" err="1"/>
              <a:t>dagelijks</a:t>
            </a:r>
            <a:r>
              <a:rPr lang="en-US"/>
              <a:t> of </a:t>
            </a:r>
            <a:r>
              <a:rPr lang="en-US" err="1"/>
              <a:t>wekelijks</a:t>
            </a:r>
            <a:r>
              <a:rPr lang="en-US"/>
              <a:t> </a:t>
            </a:r>
            <a:r>
              <a:rPr lang="en-US" err="1"/>
              <a:t>opnieuw</a:t>
            </a:r>
            <a:r>
              <a:rPr lang="en-US"/>
              <a:t> </a:t>
            </a:r>
            <a:r>
              <a:rPr lang="en-US" err="1"/>
              <a:t>opgebouwd</a:t>
            </a:r>
            <a:r>
              <a:rPr lang="en-US"/>
              <a:t>. </a:t>
            </a:r>
          </a:p>
          <a:p>
            <a:pPr marL="171450" indent="-171450">
              <a:buFontTx/>
              <a:buChar char="-"/>
            </a:pPr>
            <a:r>
              <a:rPr lang="en-US"/>
              <a:t>Page splits</a:t>
            </a:r>
          </a:p>
          <a:p>
            <a:pPr marL="171450" indent="-171450">
              <a:buFontTx/>
              <a:buChar char="-"/>
            </a:pPr>
            <a:r>
              <a:rPr lang="en-US" err="1"/>
              <a:t>Fragmentatie</a:t>
            </a:r>
            <a:endParaRPr lang="en-US"/>
          </a:p>
        </p:txBody>
      </p:sp>
      <p:sp>
        <p:nvSpPr>
          <p:cNvPr id="4" name="Slide Number Placeholder 3"/>
          <p:cNvSpPr>
            <a:spLocks noGrp="1"/>
          </p:cNvSpPr>
          <p:nvPr>
            <p:ph type="sldNum" sz="quarter" idx="5"/>
          </p:nvPr>
        </p:nvSpPr>
        <p:spPr/>
        <p:txBody>
          <a:bodyPr/>
          <a:lstStyle/>
          <a:p>
            <a:fld id="{2ABF8863-DE97-4B82-86A4-A93709B3B230}" type="slidenum">
              <a:rPr lang="nl-BE" smtClean="0"/>
              <a:t>119</a:t>
            </a:fld>
            <a:endParaRPr lang="nl-BE"/>
          </a:p>
        </p:txBody>
      </p:sp>
    </p:spTree>
    <p:extLst>
      <p:ext uri="{BB962C8B-B14F-4D97-AF65-F5344CB8AC3E}">
        <p14:creationId xmlns:p14="http://schemas.microsoft.com/office/powerpoint/2010/main" val="29193751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Rebuild</a:t>
            </a:r>
          </a:p>
          <a:p>
            <a:pPr lvl="1"/>
            <a:r>
              <a:rPr lang="en-US" dirty="0"/>
              <a:t>Rebuilding an index drops and re-creates the index. </a:t>
            </a:r>
          </a:p>
          <a:p>
            <a:pPr lvl="1"/>
            <a:r>
              <a:rPr lang="en-US" dirty="0"/>
              <a:t>Reclaims disk space by compacting the pages</a:t>
            </a:r>
          </a:p>
          <a:p>
            <a:pPr lvl="1"/>
            <a:r>
              <a:rPr lang="en-US" dirty="0"/>
              <a:t>Reorders the index rows in contiguous pages. </a:t>
            </a:r>
          </a:p>
          <a:p>
            <a:pPr lvl="1"/>
            <a:endParaRPr lang="en-US" dirty="0"/>
          </a:p>
          <a:p>
            <a:r>
              <a:rPr lang="en-US" dirty="0"/>
              <a:t>Reorganize</a:t>
            </a:r>
          </a:p>
          <a:p>
            <a:pPr lvl="1"/>
            <a:r>
              <a:rPr lang="en-US" dirty="0"/>
              <a:t>Uses minimal system resources. </a:t>
            </a:r>
          </a:p>
          <a:p>
            <a:pPr lvl="1"/>
            <a:r>
              <a:rPr lang="en-US" dirty="0"/>
              <a:t>Physically reordering the leaf-level pages to match the logical, left to right, order of the leaf nodes. </a:t>
            </a:r>
          </a:p>
          <a:p>
            <a:pPr lvl="1"/>
            <a:r>
              <a:rPr lang="en-US" dirty="0"/>
              <a:t>Compacts the index pages</a:t>
            </a:r>
          </a:p>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122</a:t>
            </a:fld>
            <a:endParaRPr lang="nl-BE"/>
          </a:p>
        </p:txBody>
      </p:sp>
    </p:spTree>
    <p:extLst>
      <p:ext uri="{BB962C8B-B14F-4D97-AF65-F5344CB8AC3E}">
        <p14:creationId xmlns:p14="http://schemas.microsoft.com/office/powerpoint/2010/main" val="34438499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125</a:t>
            </a:fld>
            <a:endParaRPr lang="nl-BE"/>
          </a:p>
        </p:txBody>
      </p:sp>
    </p:spTree>
    <p:extLst>
      <p:ext uri="{BB962C8B-B14F-4D97-AF65-F5344CB8AC3E}">
        <p14:creationId xmlns:p14="http://schemas.microsoft.com/office/powerpoint/2010/main" val="28534265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RID Lookup: ROW ID lookup &gt; Enkel in heaps</a:t>
            </a:r>
          </a:p>
          <a:p>
            <a:r>
              <a:rPr lang="nl-BE" dirty="0"/>
              <a:t>Key Lookup: Clustered index makes sure data is stored in the table, allowing us to search by Key instead of Row ID</a:t>
            </a:r>
          </a:p>
          <a:p>
            <a:endParaRPr lang="nl-BE" dirty="0"/>
          </a:p>
          <a:p>
            <a:r>
              <a:rPr lang="nl-BE" dirty="0"/>
              <a:t>Stream Aggregate: AVG, Max, Min,...</a:t>
            </a:r>
          </a:p>
          <a:p>
            <a:r>
              <a:rPr lang="nl-BE" dirty="0"/>
              <a:t>Compute scalar: Concat,...</a:t>
            </a:r>
          </a:p>
          <a:p>
            <a:r>
              <a:rPr lang="nl-BE" dirty="0"/>
              <a:t>Concatenation: UNION / UNION ALL</a:t>
            </a:r>
          </a:p>
          <a:p>
            <a:r>
              <a:rPr lang="nl-BE" dirty="0"/>
              <a:t>Assert: Foreignkey check on Insert</a:t>
            </a:r>
          </a:p>
          <a:p>
            <a:endParaRPr lang="nl-BE" dirty="0"/>
          </a:p>
          <a:p>
            <a:r>
              <a:rPr lang="nl-BE" dirty="0"/>
              <a:t>Hash Match Aggregate: Bigger tables – Table will be built in memory and hash values calculated there</a:t>
            </a:r>
          </a:p>
          <a:p>
            <a:r>
              <a:rPr lang="nl-BE" dirty="0"/>
              <a:t>Nested join: Execute upper once, lower multiple times</a:t>
            </a:r>
          </a:p>
        </p:txBody>
      </p:sp>
      <p:sp>
        <p:nvSpPr>
          <p:cNvPr id="4" name="Slide Number Placeholder 3"/>
          <p:cNvSpPr>
            <a:spLocks noGrp="1"/>
          </p:cNvSpPr>
          <p:nvPr>
            <p:ph type="sldNum" sz="quarter" idx="5"/>
          </p:nvPr>
        </p:nvSpPr>
        <p:spPr/>
        <p:txBody>
          <a:bodyPr/>
          <a:lstStyle/>
          <a:p>
            <a:fld id="{2ABF8863-DE97-4B82-86A4-A93709B3B230}" type="slidenum">
              <a:rPr lang="nl-BE" smtClean="0"/>
              <a:t>127</a:t>
            </a:fld>
            <a:endParaRPr lang="nl-BE"/>
          </a:p>
        </p:txBody>
      </p:sp>
    </p:spTree>
    <p:extLst>
      <p:ext uri="{BB962C8B-B14F-4D97-AF65-F5344CB8AC3E}">
        <p14:creationId xmlns:p14="http://schemas.microsoft.com/office/powerpoint/2010/main" val="13533401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RID Lookup: </a:t>
            </a:r>
          </a:p>
          <a:p>
            <a:r>
              <a:rPr lang="nl-BE" dirty="0"/>
              <a:t>Key Lookup:</a:t>
            </a:r>
          </a:p>
          <a:p>
            <a:endParaRPr lang="nl-BE" dirty="0"/>
          </a:p>
          <a:p>
            <a:r>
              <a:rPr lang="nl-BE" dirty="0"/>
              <a:t>Stream Aggregate: AVG, Max, Min,...</a:t>
            </a:r>
          </a:p>
          <a:p>
            <a:r>
              <a:rPr lang="nl-BE" dirty="0"/>
              <a:t>Compute scalar: Concat,...</a:t>
            </a:r>
          </a:p>
          <a:p>
            <a:r>
              <a:rPr lang="nl-BE" dirty="0"/>
              <a:t>Concatenation: UNION / UNION ALL</a:t>
            </a:r>
          </a:p>
          <a:p>
            <a:r>
              <a:rPr lang="nl-BE" dirty="0"/>
              <a:t>Assert: Foreignkey check on Insert</a:t>
            </a:r>
          </a:p>
          <a:p>
            <a:endParaRPr lang="nl-BE" dirty="0"/>
          </a:p>
          <a:p>
            <a:r>
              <a:rPr lang="nl-BE" dirty="0"/>
              <a:t>Hash Match </a:t>
            </a:r>
            <a:r>
              <a:rPr lang="nl-BE" dirty="0" err="1"/>
              <a:t>Aggregate</a:t>
            </a:r>
            <a:r>
              <a:rPr lang="nl-BE" dirty="0"/>
              <a:t>: </a:t>
            </a:r>
            <a:r>
              <a:rPr lang="nl-BE" dirty="0" err="1"/>
              <a:t>Bigger</a:t>
            </a:r>
            <a:r>
              <a:rPr lang="nl-BE" dirty="0"/>
              <a:t> </a:t>
            </a:r>
            <a:r>
              <a:rPr lang="nl-BE" dirty="0" err="1"/>
              <a:t>tables</a:t>
            </a:r>
            <a:r>
              <a:rPr lang="nl-BE" dirty="0"/>
              <a:t> – </a:t>
            </a:r>
            <a:r>
              <a:rPr lang="nl-BE" dirty="0" err="1"/>
              <a:t>Table</a:t>
            </a:r>
            <a:r>
              <a:rPr lang="nl-BE" dirty="0"/>
              <a:t> </a:t>
            </a:r>
            <a:r>
              <a:rPr lang="nl-BE" dirty="0" err="1"/>
              <a:t>will</a:t>
            </a:r>
            <a:r>
              <a:rPr lang="nl-BE" dirty="0"/>
              <a:t> </a:t>
            </a:r>
            <a:r>
              <a:rPr lang="nl-BE" dirty="0" err="1"/>
              <a:t>be</a:t>
            </a:r>
            <a:r>
              <a:rPr lang="nl-BE" dirty="0"/>
              <a:t> built in memory </a:t>
            </a:r>
            <a:r>
              <a:rPr lang="nl-BE" dirty="0" err="1"/>
              <a:t>and</a:t>
            </a:r>
            <a:r>
              <a:rPr lang="nl-BE" dirty="0"/>
              <a:t> </a:t>
            </a:r>
            <a:r>
              <a:rPr lang="nl-BE" dirty="0" err="1"/>
              <a:t>hash</a:t>
            </a:r>
            <a:r>
              <a:rPr lang="nl-BE" dirty="0"/>
              <a:t> </a:t>
            </a:r>
            <a:r>
              <a:rPr lang="nl-BE" dirty="0" err="1"/>
              <a:t>values</a:t>
            </a:r>
            <a:r>
              <a:rPr lang="nl-BE" dirty="0"/>
              <a:t> </a:t>
            </a:r>
            <a:r>
              <a:rPr lang="nl-BE" dirty="0" err="1"/>
              <a:t>calculated</a:t>
            </a:r>
            <a:r>
              <a:rPr lang="nl-BE" dirty="0"/>
              <a:t> </a:t>
            </a:r>
            <a:r>
              <a:rPr lang="nl-BE" dirty="0" err="1"/>
              <a:t>there</a:t>
            </a:r>
            <a:endParaRPr lang="nl-BE" dirty="0"/>
          </a:p>
          <a:p>
            <a:r>
              <a:rPr lang="nl-BE" dirty="0"/>
              <a:t>Nested join: Execute upper once, lower multiple times</a:t>
            </a:r>
          </a:p>
        </p:txBody>
      </p:sp>
      <p:sp>
        <p:nvSpPr>
          <p:cNvPr id="4" name="Slide Number Placeholder 3"/>
          <p:cNvSpPr>
            <a:spLocks noGrp="1"/>
          </p:cNvSpPr>
          <p:nvPr>
            <p:ph type="sldNum" sz="quarter" idx="5"/>
          </p:nvPr>
        </p:nvSpPr>
        <p:spPr/>
        <p:txBody>
          <a:bodyPr/>
          <a:lstStyle/>
          <a:p>
            <a:fld id="{2ABF8863-DE97-4B82-86A4-A93709B3B230}" type="slidenum">
              <a:rPr lang="nl-BE" smtClean="0"/>
              <a:t>128</a:t>
            </a:fld>
            <a:endParaRPr lang="nl-BE"/>
          </a:p>
        </p:txBody>
      </p:sp>
    </p:spTree>
    <p:extLst>
      <p:ext uri="{BB962C8B-B14F-4D97-AF65-F5344CB8AC3E}">
        <p14:creationId xmlns:p14="http://schemas.microsoft.com/office/powerpoint/2010/main" val="38851510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RID Lookup: </a:t>
            </a:r>
          </a:p>
          <a:p>
            <a:r>
              <a:rPr lang="nl-BE" dirty="0"/>
              <a:t>Key Lookup:</a:t>
            </a:r>
          </a:p>
          <a:p>
            <a:endParaRPr lang="nl-BE" dirty="0"/>
          </a:p>
          <a:p>
            <a:r>
              <a:rPr lang="nl-BE" dirty="0"/>
              <a:t>Stream Aggregate: AVG, Max, Min,...</a:t>
            </a:r>
          </a:p>
          <a:p>
            <a:r>
              <a:rPr lang="nl-BE" dirty="0"/>
              <a:t>Compute scalar: Concat,...</a:t>
            </a:r>
          </a:p>
          <a:p>
            <a:r>
              <a:rPr lang="nl-BE" dirty="0"/>
              <a:t>Concatenation: UNION / UNION ALL</a:t>
            </a:r>
          </a:p>
          <a:p>
            <a:r>
              <a:rPr lang="nl-BE" dirty="0"/>
              <a:t>Assert: Foreignkey check on Insert</a:t>
            </a:r>
          </a:p>
          <a:p>
            <a:endParaRPr lang="nl-BE" dirty="0"/>
          </a:p>
          <a:p>
            <a:r>
              <a:rPr lang="nl-BE" dirty="0"/>
              <a:t>Hash Match Aggregate: Bigger tables – Table will be built in memory and hash values calculated there</a:t>
            </a:r>
          </a:p>
          <a:p>
            <a:r>
              <a:rPr lang="nl-BE" dirty="0"/>
              <a:t>Nested join: Execute upper once, lower multiple times</a:t>
            </a:r>
          </a:p>
          <a:p>
            <a:endParaRPr lang="nl-BE" dirty="0"/>
          </a:p>
          <a:p>
            <a:r>
              <a:rPr lang="nl-BE" dirty="0"/>
              <a:t>Segment: ROW_NUMBER()</a:t>
            </a:r>
          </a:p>
          <a:p>
            <a:endParaRPr lang="nl-BE" dirty="0"/>
          </a:p>
          <a:p>
            <a:r>
              <a:rPr lang="nl-BE" dirty="0"/>
              <a:t>Table spool: Creates temp table in a lazy way. Only with rows that are required by the parent operator</a:t>
            </a:r>
          </a:p>
          <a:p>
            <a:endParaRPr lang="nl-BE" dirty="0"/>
          </a:p>
        </p:txBody>
      </p:sp>
      <p:sp>
        <p:nvSpPr>
          <p:cNvPr id="4" name="Slide Number Placeholder 3"/>
          <p:cNvSpPr>
            <a:spLocks noGrp="1"/>
          </p:cNvSpPr>
          <p:nvPr>
            <p:ph type="sldNum" sz="quarter" idx="5"/>
          </p:nvPr>
        </p:nvSpPr>
        <p:spPr/>
        <p:txBody>
          <a:bodyPr/>
          <a:lstStyle/>
          <a:p>
            <a:fld id="{2ABF8863-DE97-4B82-86A4-A93709B3B230}" type="slidenum">
              <a:rPr lang="nl-BE" smtClean="0"/>
              <a:t>129</a:t>
            </a:fld>
            <a:endParaRPr lang="nl-BE"/>
          </a:p>
        </p:txBody>
      </p:sp>
    </p:spTree>
    <p:extLst>
      <p:ext uri="{BB962C8B-B14F-4D97-AF65-F5344CB8AC3E}">
        <p14:creationId xmlns:p14="http://schemas.microsoft.com/office/powerpoint/2010/main" val="586865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BF8863-DE97-4B82-86A4-A93709B3B230}" type="slidenum">
              <a:rPr lang="nl-BE" smtClean="0"/>
              <a:t>132</a:t>
            </a:fld>
            <a:endParaRPr lang="nl-BE"/>
          </a:p>
        </p:txBody>
      </p:sp>
    </p:spTree>
    <p:extLst>
      <p:ext uri="{BB962C8B-B14F-4D97-AF65-F5344CB8AC3E}">
        <p14:creationId xmlns:p14="http://schemas.microsoft.com/office/powerpoint/2010/main" val="33602443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Will these use different query plans?</a:t>
            </a:r>
          </a:p>
        </p:txBody>
      </p:sp>
      <p:sp>
        <p:nvSpPr>
          <p:cNvPr id="4" name="Slide Number Placeholder 3"/>
          <p:cNvSpPr>
            <a:spLocks noGrp="1"/>
          </p:cNvSpPr>
          <p:nvPr>
            <p:ph type="sldNum" sz="quarter" idx="5"/>
          </p:nvPr>
        </p:nvSpPr>
        <p:spPr/>
        <p:txBody>
          <a:bodyPr/>
          <a:lstStyle/>
          <a:p>
            <a:fld id="{2ABF8863-DE97-4B82-86A4-A93709B3B230}" type="slidenum">
              <a:rPr lang="nl-BE" smtClean="0"/>
              <a:t>135</a:t>
            </a:fld>
            <a:endParaRPr lang="nl-BE"/>
          </a:p>
        </p:txBody>
      </p:sp>
    </p:spTree>
    <p:extLst>
      <p:ext uri="{BB962C8B-B14F-4D97-AF65-F5344CB8AC3E}">
        <p14:creationId xmlns:p14="http://schemas.microsoft.com/office/powerpoint/2010/main" val="3196910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Key: LastAccessDate, DisplayName, Age</a:t>
            </a:r>
          </a:p>
          <a:p>
            <a:r>
              <a:rPr lang="nl-BE" dirty="0"/>
              <a:t>Included: Reputation, Location, CreationDate</a:t>
            </a:r>
          </a:p>
        </p:txBody>
      </p:sp>
      <p:sp>
        <p:nvSpPr>
          <p:cNvPr id="4" name="Slide Number Placeholder 3"/>
          <p:cNvSpPr>
            <a:spLocks noGrp="1"/>
          </p:cNvSpPr>
          <p:nvPr>
            <p:ph type="sldNum" sz="quarter" idx="5"/>
          </p:nvPr>
        </p:nvSpPr>
        <p:spPr/>
        <p:txBody>
          <a:bodyPr/>
          <a:lstStyle/>
          <a:p>
            <a:fld id="{2ABF8863-DE97-4B82-86A4-A93709B3B230}" type="slidenum">
              <a:rPr lang="nl-BE" smtClean="0"/>
              <a:t>142</a:t>
            </a:fld>
            <a:endParaRPr lang="nl-BE"/>
          </a:p>
        </p:txBody>
      </p:sp>
    </p:spTree>
    <p:extLst>
      <p:ext uri="{BB962C8B-B14F-4D97-AF65-F5344CB8AC3E}">
        <p14:creationId xmlns:p14="http://schemas.microsoft.com/office/powerpoint/2010/main" val="207747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https://www.slideshare.net/SeanScott5/the-dba-30-upgrade</a:t>
            </a:r>
          </a:p>
          <a:p>
            <a:endParaRPr lang="nl-BE" dirty="0"/>
          </a:p>
          <a:p>
            <a:r>
              <a:rPr lang="nl-BE" dirty="0"/>
              <a:t>- Sean Scott 2017 (Oracle DBA)</a:t>
            </a:r>
          </a:p>
        </p:txBody>
      </p:sp>
      <p:sp>
        <p:nvSpPr>
          <p:cNvPr id="4" name="Slide Number Placeholder 3"/>
          <p:cNvSpPr>
            <a:spLocks noGrp="1"/>
          </p:cNvSpPr>
          <p:nvPr>
            <p:ph type="sldNum" sz="quarter" idx="5"/>
          </p:nvPr>
        </p:nvSpPr>
        <p:spPr/>
        <p:txBody>
          <a:bodyPr/>
          <a:lstStyle/>
          <a:p>
            <a:fld id="{2ABF8863-DE97-4B82-86A4-A93709B3B230}" type="slidenum">
              <a:rPr lang="nl-BE" smtClean="0"/>
              <a:t>6</a:t>
            </a:fld>
            <a:endParaRPr lang="nl-BE"/>
          </a:p>
        </p:txBody>
      </p:sp>
    </p:spTree>
    <p:extLst>
      <p:ext uri="{BB962C8B-B14F-4D97-AF65-F5344CB8AC3E}">
        <p14:creationId xmlns:p14="http://schemas.microsoft.com/office/powerpoint/2010/main" val="27049293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BF8863-DE97-4B82-86A4-A93709B3B230}" type="slidenum">
              <a:rPr lang="nl-BE" smtClean="0"/>
              <a:t>143</a:t>
            </a:fld>
            <a:endParaRPr lang="nl-BE"/>
          </a:p>
        </p:txBody>
      </p:sp>
    </p:spTree>
    <p:extLst>
      <p:ext uri="{BB962C8B-B14F-4D97-AF65-F5344CB8AC3E}">
        <p14:creationId xmlns:p14="http://schemas.microsoft.com/office/powerpoint/2010/main" val="13468570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BF8863-DE97-4B82-86A4-A93709B3B230}" type="slidenum">
              <a:rPr lang="nl-BE" smtClean="0"/>
              <a:t>145</a:t>
            </a:fld>
            <a:endParaRPr lang="nl-BE"/>
          </a:p>
        </p:txBody>
      </p:sp>
    </p:spTree>
    <p:extLst>
      <p:ext uri="{BB962C8B-B14F-4D97-AF65-F5344CB8AC3E}">
        <p14:creationId xmlns:p14="http://schemas.microsoft.com/office/powerpoint/2010/main" val="8908977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148</a:t>
            </a:fld>
            <a:endParaRPr lang="nl-BE"/>
          </a:p>
        </p:txBody>
      </p:sp>
    </p:spTree>
    <p:extLst>
      <p:ext uri="{BB962C8B-B14F-4D97-AF65-F5344CB8AC3E}">
        <p14:creationId xmlns:p14="http://schemas.microsoft.com/office/powerpoint/2010/main" val="772126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9</a:t>
            </a:fld>
            <a:endParaRPr lang="nl-BE"/>
          </a:p>
        </p:txBody>
      </p:sp>
    </p:spTree>
    <p:extLst>
      <p:ext uri="{BB962C8B-B14F-4D97-AF65-F5344CB8AC3E}">
        <p14:creationId xmlns:p14="http://schemas.microsoft.com/office/powerpoint/2010/main" val="821862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11</a:t>
            </a:fld>
            <a:endParaRPr lang="nl-BE"/>
          </a:p>
        </p:txBody>
      </p:sp>
    </p:spTree>
    <p:extLst>
      <p:ext uri="{BB962C8B-B14F-4D97-AF65-F5344CB8AC3E}">
        <p14:creationId xmlns:p14="http://schemas.microsoft.com/office/powerpoint/2010/main" val="385912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r>
              <a:rPr lang="nl-BE" dirty="0"/>
              <a:t>Configuratie</a:t>
            </a:r>
          </a:p>
          <a:p>
            <a:pPr marL="628650" lvl="1" indent="-171450">
              <a:buFontTx/>
              <a:buChar char="-"/>
            </a:pPr>
            <a:r>
              <a:rPr lang="nl-BE" dirty="0" err="1"/>
              <a:t>TempDB</a:t>
            </a:r>
            <a:endParaRPr lang="nl-BE" dirty="0"/>
          </a:p>
          <a:p>
            <a:pPr marL="628650" lvl="1" indent="-171450">
              <a:buFontTx/>
              <a:buChar char="-"/>
            </a:pPr>
            <a:r>
              <a:rPr lang="nl-BE" dirty="0" err="1"/>
              <a:t>MaxDOP</a:t>
            </a:r>
            <a:endParaRPr lang="nl-BE" dirty="0"/>
          </a:p>
          <a:p>
            <a:pPr marL="628650" lvl="1" indent="-171450">
              <a:buFontTx/>
              <a:buChar char="-"/>
            </a:pPr>
            <a:r>
              <a:rPr lang="nl-BE" dirty="0"/>
              <a:t>Min/Max</a:t>
            </a:r>
            <a:r>
              <a:rPr lang="nl-BE" baseline="0" dirty="0"/>
              <a:t> memory</a:t>
            </a:r>
          </a:p>
        </p:txBody>
      </p:sp>
      <p:sp>
        <p:nvSpPr>
          <p:cNvPr id="4" name="Tijdelijke aanduiding voor dianummer 3"/>
          <p:cNvSpPr>
            <a:spLocks noGrp="1"/>
          </p:cNvSpPr>
          <p:nvPr>
            <p:ph type="sldNum" sz="quarter" idx="10"/>
          </p:nvPr>
        </p:nvSpPr>
        <p:spPr/>
        <p:txBody>
          <a:bodyPr/>
          <a:lstStyle/>
          <a:p>
            <a:fld id="{2ABF8863-DE97-4B82-86A4-A93709B3B230}" type="slidenum">
              <a:rPr lang="nl-BE" smtClean="0"/>
              <a:t>15</a:t>
            </a:fld>
            <a:endParaRPr lang="nl-BE"/>
          </a:p>
        </p:txBody>
      </p:sp>
    </p:spTree>
    <p:extLst>
      <p:ext uri="{BB962C8B-B14F-4D97-AF65-F5344CB8AC3E}">
        <p14:creationId xmlns:p14="http://schemas.microsoft.com/office/powerpoint/2010/main" val="1895598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Meerdere</a:t>
            </a:r>
            <a:r>
              <a:rPr lang="en-US" dirty="0"/>
              <a:t> files </a:t>
            </a:r>
            <a:r>
              <a:rPr lang="en-US" dirty="0" err="1"/>
              <a:t>kunnen</a:t>
            </a:r>
            <a:r>
              <a:rPr lang="en-US" dirty="0"/>
              <a:t> </a:t>
            </a:r>
            <a:r>
              <a:rPr lang="en-US" dirty="0" err="1"/>
              <a:t>ook</a:t>
            </a:r>
            <a:r>
              <a:rPr lang="en-US" dirty="0"/>
              <a:t> </a:t>
            </a:r>
            <a:r>
              <a:rPr lang="en-US" dirty="0" err="1"/>
              <a:t>verspreid</a:t>
            </a:r>
            <a:r>
              <a:rPr lang="en-US" dirty="0"/>
              <a:t> </a:t>
            </a:r>
            <a:r>
              <a:rPr lang="en-US" dirty="0" err="1"/>
              <a:t>worden</a:t>
            </a:r>
            <a:r>
              <a:rPr lang="en-US" dirty="0"/>
              <a:t> over </a:t>
            </a:r>
            <a:r>
              <a:rPr lang="en-US" dirty="0" err="1"/>
              <a:t>meerdere</a:t>
            </a:r>
            <a:r>
              <a:rPr lang="en-US" dirty="0"/>
              <a:t> </a:t>
            </a:r>
            <a:r>
              <a:rPr lang="en-US" dirty="0" err="1"/>
              <a:t>disken</a:t>
            </a:r>
            <a:r>
              <a:rPr lang="en-US" dirty="0"/>
              <a:t>, om zo de </a:t>
            </a:r>
            <a:r>
              <a:rPr lang="en-US" dirty="0" err="1"/>
              <a:t>schrijf</a:t>
            </a:r>
            <a:r>
              <a:rPr lang="en-US" dirty="0"/>
              <a:t> of lees </a:t>
            </a:r>
            <a:r>
              <a:rPr lang="en-US" dirty="0" err="1"/>
              <a:t>snelheid</a:t>
            </a:r>
            <a:r>
              <a:rPr lang="en-US" dirty="0"/>
              <a:t> </a:t>
            </a:r>
            <a:r>
              <a:rPr lang="en-US" dirty="0" err="1"/>
              <a:t>te</a:t>
            </a:r>
            <a:r>
              <a:rPr lang="en-US" dirty="0"/>
              <a:t> </a:t>
            </a:r>
            <a:r>
              <a:rPr lang="en-US" dirty="0" err="1"/>
              <a:t>verhogen</a:t>
            </a:r>
            <a:endParaRPr lang="en-BE" dirty="0"/>
          </a:p>
        </p:txBody>
      </p:sp>
      <p:sp>
        <p:nvSpPr>
          <p:cNvPr id="4" name="Slide Number Placeholder 3"/>
          <p:cNvSpPr>
            <a:spLocks noGrp="1"/>
          </p:cNvSpPr>
          <p:nvPr>
            <p:ph type="sldNum" sz="quarter" idx="5"/>
          </p:nvPr>
        </p:nvSpPr>
        <p:spPr/>
        <p:txBody>
          <a:bodyPr/>
          <a:lstStyle/>
          <a:p>
            <a:fld id="{2ABF8863-DE97-4B82-86A4-A93709B3B230}" type="slidenum">
              <a:rPr lang="nl-BE" smtClean="0"/>
              <a:t>16</a:t>
            </a:fld>
            <a:endParaRPr lang="nl-BE"/>
          </a:p>
        </p:txBody>
      </p:sp>
    </p:spTree>
    <p:extLst>
      <p:ext uri="{BB962C8B-B14F-4D97-AF65-F5344CB8AC3E}">
        <p14:creationId xmlns:p14="http://schemas.microsoft.com/office/powerpoint/2010/main" val="1425627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Pages: 8KB</a:t>
            </a:r>
          </a:p>
          <a:p>
            <a:r>
              <a:rPr lang="en-US" dirty="0"/>
              <a:t>Extents: 8 Pages </a:t>
            </a:r>
            <a:r>
              <a:rPr lang="en-US" dirty="0" err="1"/>
              <a:t>vormen</a:t>
            </a:r>
            <a:r>
              <a:rPr lang="en-US" dirty="0"/>
              <a:t> </a:t>
            </a:r>
            <a:r>
              <a:rPr lang="en-US" dirty="0" err="1"/>
              <a:t>samen</a:t>
            </a:r>
            <a:r>
              <a:rPr lang="en-US" dirty="0"/>
              <a:t> </a:t>
            </a:r>
            <a:r>
              <a:rPr lang="en-US" dirty="0" err="1"/>
              <a:t>een</a:t>
            </a:r>
            <a:r>
              <a:rPr lang="en-US" dirty="0"/>
              <a:t> extent</a:t>
            </a:r>
          </a:p>
          <a:p>
            <a:r>
              <a:rPr lang="en-US" dirty="0"/>
              <a:t>Database: </a:t>
            </a:r>
            <a:r>
              <a:rPr lang="en-US" dirty="0" err="1"/>
              <a:t>Meerdere</a:t>
            </a:r>
            <a:r>
              <a:rPr lang="en-US" dirty="0"/>
              <a:t> extents </a:t>
            </a:r>
            <a:r>
              <a:rPr lang="en-US" dirty="0" err="1"/>
              <a:t>samen</a:t>
            </a:r>
            <a:r>
              <a:rPr lang="en-US" dirty="0"/>
              <a:t> </a:t>
            </a:r>
            <a:r>
              <a:rPr lang="en-US" dirty="0" err="1"/>
              <a:t>vormen</a:t>
            </a:r>
            <a:r>
              <a:rPr lang="en-US" dirty="0"/>
              <a:t> </a:t>
            </a:r>
            <a:r>
              <a:rPr lang="en-US" dirty="0" err="1"/>
              <a:t>een</a:t>
            </a:r>
            <a:r>
              <a:rPr lang="en-US" dirty="0"/>
              <a:t> database file</a:t>
            </a:r>
          </a:p>
          <a:p>
            <a:endParaRPr lang="en-US" dirty="0"/>
          </a:p>
          <a:p>
            <a:r>
              <a:rPr lang="en-US" dirty="0"/>
              <a:t>Types van pages:</a:t>
            </a:r>
          </a:p>
          <a:p>
            <a:pPr marL="171450" indent="-171450">
              <a:buFontTx/>
              <a:buChar char="-"/>
            </a:pPr>
            <a:r>
              <a:rPr lang="en-US" dirty="0"/>
              <a:t>Data</a:t>
            </a:r>
          </a:p>
          <a:p>
            <a:pPr marL="171450" indent="-171450">
              <a:buFontTx/>
              <a:buChar char="-"/>
            </a:pPr>
            <a:r>
              <a:rPr lang="en-US" dirty="0"/>
              <a:t>Index</a:t>
            </a:r>
          </a:p>
          <a:p>
            <a:pPr marL="171450" indent="-171450">
              <a:buFontTx/>
              <a:buChar char="-"/>
            </a:pPr>
            <a:r>
              <a:rPr lang="en-US" dirty="0"/>
              <a:t>Text/Image</a:t>
            </a:r>
          </a:p>
          <a:p>
            <a:pPr marL="171450" indent="-171450">
              <a:buFontTx/>
              <a:buChar char="-"/>
            </a:pPr>
            <a:r>
              <a:rPr lang="en-US" dirty="0"/>
              <a:t>GMAP (Global Allocation Map) SGAP (Shared Global Allocation Map) – Info on where extents are</a:t>
            </a:r>
          </a:p>
          <a:p>
            <a:pPr marL="171450" indent="-171450">
              <a:buFontTx/>
              <a:buChar char="-"/>
            </a:pPr>
            <a:r>
              <a:rPr lang="en-US" dirty="0"/>
              <a:t>PFS (Page Free Space)</a:t>
            </a:r>
          </a:p>
          <a:p>
            <a:pPr marL="171450" indent="-171450">
              <a:buFontTx/>
              <a:buChar char="-"/>
            </a:pPr>
            <a:r>
              <a:rPr lang="en-US" dirty="0"/>
              <a:t>Index Allocation Map (Extent info about table or index per allocation unit)</a:t>
            </a:r>
          </a:p>
          <a:p>
            <a:pPr marL="171450" indent="-171450">
              <a:buFontTx/>
              <a:buChar char="-"/>
            </a:pPr>
            <a:r>
              <a:rPr lang="en-US" dirty="0"/>
              <a:t>Bulk Changed Map (Extent info modified by bulk operations since last Log backup)</a:t>
            </a:r>
          </a:p>
          <a:p>
            <a:pPr marL="171450" indent="-171450">
              <a:buFontTx/>
              <a:buChar char="-"/>
            </a:pPr>
            <a:r>
              <a:rPr lang="en-US" dirty="0"/>
              <a:t>Differential Changed Map (Extent info about changes since last backup statement per allocation unit)</a:t>
            </a:r>
          </a:p>
        </p:txBody>
      </p:sp>
      <p:sp>
        <p:nvSpPr>
          <p:cNvPr id="4" name="Slide Number Placeholder 3"/>
          <p:cNvSpPr>
            <a:spLocks noGrp="1"/>
          </p:cNvSpPr>
          <p:nvPr>
            <p:ph type="sldNum" sz="quarter" idx="5"/>
          </p:nvPr>
        </p:nvSpPr>
        <p:spPr/>
        <p:txBody>
          <a:bodyPr/>
          <a:lstStyle/>
          <a:p>
            <a:fld id="{2ABF8863-DE97-4B82-86A4-A93709B3B230}" type="slidenum">
              <a:rPr lang="nl-BE" smtClean="0"/>
              <a:t>17</a:t>
            </a:fld>
            <a:endParaRPr lang="nl-BE"/>
          </a:p>
        </p:txBody>
      </p:sp>
    </p:spTree>
    <p:extLst>
      <p:ext uri="{BB962C8B-B14F-4D97-AF65-F5344CB8AC3E}">
        <p14:creationId xmlns:p14="http://schemas.microsoft.com/office/powerpoint/2010/main" val="3534309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E11D4-0C07-F317-83C3-DFE668A735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BE"/>
          </a:p>
        </p:txBody>
      </p:sp>
      <p:sp>
        <p:nvSpPr>
          <p:cNvPr id="3" name="Subtitle 2">
            <a:extLst>
              <a:ext uri="{FF2B5EF4-FFF2-40B4-BE49-F238E27FC236}">
                <a16:creationId xmlns:a16="http://schemas.microsoft.com/office/drawing/2014/main" id="{FE90DABF-76EC-2F6D-1A6C-F97ABDC39A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E"/>
          </a:p>
        </p:txBody>
      </p:sp>
      <p:sp>
        <p:nvSpPr>
          <p:cNvPr id="4" name="Date Placeholder 3">
            <a:extLst>
              <a:ext uri="{FF2B5EF4-FFF2-40B4-BE49-F238E27FC236}">
                <a16:creationId xmlns:a16="http://schemas.microsoft.com/office/drawing/2014/main" id="{DC3E9FA8-4707-AFE2-82FC-4E7EDEA378EA}"/>
              </a:ext>
            </a:extLst>
          </p:cNvPr>
          <p:cNvSpPr>
            <a:spLocks noGrp="1"/>
          </p:cNvSpPr>
          <p:nvPr>
            <p:ph type="dt" sz="half" idx="10"/>
          </p:nvPr>
        </p:nvSpPr>
        <p:spPr/>
        <p:txBody>
          <a:bodyPr/>
          <a:lstStyle/>
          <a:p>
            <a:fld id="{B94DCF56-F767-470A-B57A-800B4FF22E87}" type="datetimeFigureOut">
              <a:rPr lang="en-BE" smtClean="0"/>
              <a:t>06/06/2024</a:t>
            </a:fld>
            <a:endParaRPr lang="en-BE"/>
          </a:p>
        </p:txBody>
      </p:sp>
      <p:sp>
        <p:nvSpPr>
          <p:cNvPr id="5" name="Footer Placeholder 4">
            <a:extLst>
              <a:ext uri="{FF2B5EF4-FFF2-40B4-BE49-F238E27FC236}">
                <a16:creationId xmlns:a16="http://schemas.microsoft.com/office/drawing/2014/main" id="{D841E112-88B6-1193-ECDB-DCC5C143F1C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DEFF356F-468B-D610-EA78-5BDD29E3A28B}"/>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2231592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FDD24-4E03-03BD-B299-41CD86454ABB}"/>
              </a:ext>
            </a:extLst>
          </p:cNvPr>
          <p:cNvSpPr>
            <a:spLocks noGrp="1"/>
          </p:cNvSpPr>
          <p:nvPr>
            <p:ph type="title"/>
          </p:nvPr>
        </p:nvSpPr>
        <p:spPr/>
        <p:txBody>
          <a:bodyPr/>
          <a:lstStyle/>
          <a:p>
            <a:r>
              <a:rPr lang="en-US"/>
              <a:t>Click to edit Master title style</a:t>
            </a:r>
            <a:endParaRPr lang="en-BE"/>
          </a:p>
        </p:txBody>
      </p:sp>
      <p:sp>
        <p:nvSpPr>
          <p:cNvPr id="3" name="Vertical Text Placeholder 2">
            <a:extLst>
              <a:ext uri="{FF2B5EF4-FFF2-40B4-BE49-F238E27FC236}">
                <a16:creationId xmlns:a16="http://schemas.microsoft.com/office/drawing/2014/main" id="{FDA2516C-ACB1-7906-25C5-24C977C0EB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237A0C04-F10C-D003-0504-531EB03A1AC3}"/>
              </a:ext>
            </a:extLst>
          </p:cNvPr>
          <p:cNvSpPr>
            <a:spLocks noGrp="1"/>
          </p:cNvSpPr>
          <p:nvPr>
            <p:ph type="dt" sz="half" idx="10"/>
          </p:nvPr>
        </p:nvSpPr>
        <p:spPr/>
        <p:txBody>
          <a:bodyPr/>
          <a:lstStyle/>
          <a:p>
            <a:fld id="{B94DCF56-F767-470A-B57A-800B4FF22E87}" type="datetimeFigureOut">
              <a:rPr lang="en-BE" smtClean="0"/>
              <a:t>06/06/2024</a:t>
            </a:fld>
            <a:endParaRPr lang="en-BE"/>
          </a:p>
        </p:txBody>
      </p:sp>
      <p:sp>
        <p:nvSpPr>
          <p:cNvPr id="5" name="Footer Placeholder 4">
            <a:extLst>
              <a:ext uri="{FF2B5EF4-FFF2-40B4-BE49-F238E27FC236}">
                <a16:creationId xmlns:a16="http://schemas.microsoft.com/office/drawing/2014/main" id="{D351C12F-8B3C-99C7-0132-EAE2DC7E653F}"/>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3E3E8AA2-B3FA-C14A-553A-C323A5D8A5D1}"/>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10992727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2FA389-9DB3-5BB1-7C6D-3F00D0F1620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BE"/>
          </a:p>
        </p:txBody>
      </p:sp>
      <p:sp>
        <p:nvSpPr>
          <p:cNvPr id="3" name="Vertical Text Placeholder 2">
            <a:extLst>
              <a:ext uri="{FF2B5EF4-FFF2-40B4-BE49-F238E27FC236}">
                <a16:creationId xmlns:a16="http://schemas.microsoft.com/office/drawing/2014/main" id="{445F54FB-BEC8-AC4B-D9B7-32DF876CB5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2AA4192F-BC3E-157C-5B03-4EB7D10252D5}"/>
              </a:ext>
            </a:extLst>
          </p:cNvPr>
          <p:cNvSpPr>
            <a:spLocks noGrp="1"/>
          </p:cNvSpPr>
          <p:nvPr>
            <p:ph type="dt" sz="half" idx="10"/>
          </p:nvPr>
        </p:nvSpPr>
        <p:spPr/>
        <p:txBody>
          <a:bodyPr/>
          <a:lstStyle/>
          <a:p>
            <a:fld id="{B94DCF56-F767-470A-B57A-800B4FF22E87}" type="datetimeFigureOut">
              <a:rPr lang="en-BE" smtClean="0"/>
              <a:t>06/06/2024</a:t>
            </a:fld>
            <a:endParaRPr lang="en-BE"/>
          </a:p>
        </p:txBody>
      </p:sp>
      <p:sp>
        <p:nvSpPr>
          <p:cNvPr id="5" name="Footer Placeholder 4">
            <a:extLst>
              <a:ext uri="{FF2B5EF4-FFF2-40B4-BE49-F238E27FC236}">
                <a16:creationId xmlns:a16="http://schemas.microsoft.com/office/drawing/2014/main" id="{423A6D35-5000-F436-6879-4C410A8D54A9}"/>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E6B8D25D-579A-2877-119D-3D03C543E728}"/>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238050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Only B">
    <p:bg>
      <p:bgPr>
        <a:solidFill>
          <a:srgbClr val="3B3E87"/>
        </a:soli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09600" y="3068960"/>
            <a:ext cx="10972800" cy="850106"/>
          </a:xfrm>
        </p:spPr>
        <p:txBody>
          <a:bodyPr>
            <a:normAutofit/>
          </a:bodyPr>
          <a:lstStyle>
            <a:lvl1pPr algn="l">
              <a:defRPr sz="2300" b="1">
                <a:solidFill>
                  <a:schemeClr val="bg1"/>
                </a:solidFill>
                <a:latin typeface="Verdana" pitchFamily="34" charset="0"/>
                <a:ea typeface="Verdana" pitchFamily="34" charset="0"/>
                <a:cs typeface="Verdana" pitchFamily="34" charset="0"/>
              </a:defRPr>
            </a:lvl1pPr>
          </a:lstStyle>
          <a:p>
            <a:r>
              <a:rPr lang="en-US" dirty="0"/>
              <a:t>CLICK TO EDIT MASTER TITLE STYLE</a:t>
            </a:r>
          </a:p>
        </p:txBody>
      </p:sp>
    </p:spTree>
    <p:extLst>
      <p:ext uri="{BB962C8B-B14F-4D97-AF65-F5344CB8AC3E}">
        <p14:creationId xmlns:p14="http://schemas.microsoft.com/office/powerpoint/2010/main" val="2800313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ext Slide Two Columns">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09600" y="274638"/>
            <a:ext cx="10972800" cy="850106"/>
          </a:xfrm>
        </p:spPr>
        <p:txBody>
          <a:bodyPr>
            <a:normAutofit/>
          </a:bodyPr>
          <a:lstStyle>
            <a:lvl1pPr algn="l">
              <a:defRPr sz="2300" b="1">
                <a:solidFill>
                  <a:srgbClr val="3B3E87"/>
                </a:solidFill>
                <a:latin typeface="Verdana" pitchFamily="34" charset="0"/>
                <a:ea typeface="Verdana" pitchFamily="34" charset="0"/>
                <a:cs typeface="Verdana" pitchFamily="34" charset="0"/>
              </a:defRPr>
            </a:lvl1pPr>
          </a:lstStyle>
          <a:p>
            <a:r>
              <a:rPr lang="en-US" dirty="0"/>
              <a:t>CLICK TO EDIT MASTER TITLE STYLE</a:t>
            </a:r>
          </a:p>
        </p:txBody>
      </p:sp>
      <p:sp>
        <p:nvSpPr>
          <p:cNvPr id="11" name="Content Placeholder 2"/>
          <p:cNvSpPr>
            <a:spLocks noGrp="1"/>
          </p:cNvSpPr>
          <p:nvPr>
            <p:ph idx="1"/>
          </p:nvPr>
        </p:nvSpPr>
        <p:spPr>
          <a:xfrm>
            <a:off x="609600" y="1268760"/>
            <a:ext cx="5390389" cy="5328890"/>
          </a:xfrm>
          <a:prstGeom prst="rect">
            <a:avLst/>
          </a:prstGeom>
        </p:spPr>
        <p:txBody>
          <a:bodyPr/>
          <a:lstStyle>
            <a:lvl1pPr marL="342900" indent="-342900" algn="l">
              <a:lnSpc>
                <a:spcPct val="100000"/>
              </a:lnSpc>
              <a:spcAft>
                <a:spcPts val="1200"/>
              </a:spcAft>
              <a:buClr>
                <a:srgbClr val="F47C28"/>
              </a:buClr>
              <a:buSzPct val="90000"/>
              <a:buFont typeface="Wingdings 2" pitchFamily="18" charset="2"/>
              <a:buChar char=""/>
              <a:defRPr sz="2000">
                <a:solidFill>
                  <a:srgbClr val="3B3E87"/>
                </a:solidFill>
                <a:latin typeface="Verdana" pitchFamily="34" charset="0"/>
                <a:ea typeface="Verdana" pitchFamily="34" charset="0"/>
                <a:cs typeface="Verdana" pitchFamily="34" charset="0"/>
              </a:defRPr>
            </a:lvl1pPr>
            <a:lvl2pPr marL="742950" indent="-285750" algn="l">
              <a:lnSpc>
                <a:spcPct val="100000"/>
              </a:lnSpc>
              <a:spcAft>
                <a:spcPts val="900"/>
              </a:spcAft>
              <a:buClr>
                <a:srgbClr val="3B3E87"/>
              </a:buClr>
              <a:buSzPct val="90000"/>
              <a:buFont typeface="Wingdings 2" pitchFamily="18" charset="2"/>
              <a:buChar char="¿"/>
              <a:defRPr sz="1800">
                <a:solidFill>
                  <a:srgbClr val="3B3E87"/>
                </a:solidFill>
                <a:latin typeface="Verdana" pitchFamily="34" charset="0"/>
                <a:ea typeface="Verdana" pitchFamily="34" charset="0"/>
                <a:cs typeface="Verdana" pitchFamily="34" charset="0"/>
              </a:defRPr>
            </a:lvl2pPr>
            <a:lvl3pPr marL="1143000" indent="-228600" algn="l">
              <a:lnSpc>
                <a:spcPct val="100000"/>
              </a:lnSpc>
              <a:spcAft>
                <a:spcPts val="600"/>
              </a:spcAft>
              <a:buClr>
                <a:srgbClr val="3B3E87"/>
              </a:buClr>
              <a:buSzPct val="90000"/>
              <a:buFont typeface="Wingdings 2" pitchFamily="18" charset="2"/>
              <a:buChar char="¿"/>
              <a:defRPr sz="1800">
                <a:solidFill>
                  <a:srgbClr val="3B3E87"/>
                </a:solidFill>
                <a:latin typeface="Verdana" pitchFamily="34" charset="0"/>
                <a:ea typeface="Verdana" pitchFamily="34" charset="0"/>
                <a:cs typeface="Verdana" pitchFamily="34" charset="0"/>
              </a:defRPr>
            </a:lvl3pPr>
            <a:lvl4pPr marL="1600200" indent="-228600" algn="l">
              <a:lnSpc>
                <a:spcPct val="100000"/>
              </a:lnSpc>
              <a:spcAft>
                <a:spcPts val="600"/>
              </a:spcAft>
              <a:buClr>
                <a:srgbClr val="3B3E87"/>
              </a:buClr>
              <a:buSzPct val="90000"/>
              <a:buFont typeface="Wingdings 2" pitchFamily="18" charset="2"/>
              <a:buChar char="¿"/>
              <a:defRPr sz="1800">
                <a:solidFill>
                  <a:srgbClr val="3B3E87"/>
                </a:solidFill>
                <a:latin typeface="Verdana" pitchFamily="34" charset="0"/>
                <a:ea typeface="Verdana" pitchFamily="34" charset="0"/>
                <a:cs typeface="Verdana" pitchFamily="34" charset="0"/>
              </a:defRPr>
            </a:lvl4pPr>
            <a:lvl5pPr marL="2057400" indent="-228600" algn="l">
              <a:lnSpc>
                <a:spcPct val="100000"/>
              </a:lnSpc>
              <a:spcAft>
                <a:spcPts val="600"/>
              </a:spcAft>
              <a:buClr>
                <a:srgbClr val="3B3E87"/>
              </a:buClr>
              <a:buSzPct val="90000"/>
              <a:buFont typeface="Wingdings 2" pitchFamily="18" charset="2"/>
              <a:buChar char="¿"/>
              <a:defRPr sz="1800">
                <a:solidFill>
                  <a:srgbClr val="3B3E87"/>
                </a:solidFill>
                <a:latin typeface="Verdana" pitchFamily="34" charset="0"/>
                <a:ea typeface="Verdana" pitchFamily="34" charset="0"/>
                <a:cs typeface="Verdan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idx="10"/>
          </p:nvPr>
        </p:nvSpPr>
        <p:spPr>
          <a:xfrm>
            <a:off x="6157953" y="1268760"/>
            <a:ext cx="5390389" cy="5328890"/>
          </a:xfrm>
          <a:prstGeom prst="rect">
            <a:avLst/>
          </a:prstGeom>
        </p:spPr>
        <p:txBody>
          <a:bodyPr/>
          <a:lstStyle>
            <a:lvl1pPr marL="342900" indent="-342900" algn="l">
              <a:lnSpc>
                <a:spcPct val="100000"/>
              </a:lnSpc>
              <a:spcAft>
                <a:spcPts val="1200"/>
              </a:spcAft>
              <a:buClr>
                <a:srgbClr val="F47C28"/>
              </a:buClr>
              <a:buSzPct val="90000"/>
              <a:buFont typeface="Wingdings 2" pitchFamily="18" charset="2"/>
              <a:buChar char=""/>
              <a:defRPr sz="2000">
                <a:solidFill>
                  <a:srgbClr val="3B3E87"/>
                </a:solidFill>
                <a:latin typeface="Verdana" pitchFamily="34" charset="0"/>
                <a:ea typeface="Verdana" pitchFamily="34" charset="0"/>
                <a:cs typeface="Verdana" pitchFamily="34" charset="0"/>
              </a:defRPr>
            </a:lvl1pPr>
            <a:lvl2pPr marL="742950" indent="-285750" algn="l">
              <a:lnSpc>
                <a:spcPct val="100000"/>
              </a:lnSpc>
              <a:spcAft>
                <a:spcPts val="900"/>
              </a:spcAft>
              <a:buClr>
                <a:srgbClr val="3B3E87"/>
              </a:buClr>
              <a:buSzPct val="90000"/>
              <a:buFont typeface="Wingdings 2" pitchFamily="18" charset="2"/>
              <a:buChar char="¿"/>
              <a:defRPr sz="1800">
                <a:solidFill>
                  <a:srgbClr val="3B3E87"/>
                </a:solidFill>
                <a:latin typeface="Verdana" pitchFamily="34" charset="0"/>
                <a:ea typeface="Verdana" pitchFamily="34" charset="0"/>
                <a:cs typeface="Verdana" pitchFamily="34" charset="0"/>
              </a:defRPr>
            </a:lvl2pPr>
            <a:lvl3pPr marL="1143000" indent="-228600" algn="l">
              <a:lnSpc>
                <a:spcPct val="100000"/>
              </a:lnSpc>
              <a:spcAft>
                <a:spcPts val="600"/>
              </a:spcAft>
              <a:buClr>
                <a:srgbClr val="3B3E87"/>
              </a:buClr>
              <a:buSzPct val="90000"/>
              <a:buFont typeface="Wingdings 2" pitchFamily="18" charset="2"/>
              <a:buChar char="¿"/>
              <a:defRPr sz="1800">
                <a:solidFill>
                  <a:srgbClr val="3B3E87"/>
                </a:solidFill>
                <a:latin typeface="Verdana" pitchFamily="34" charset="0"/>
                <a:ea typeface="Verdana" pitchFamily="34" charset="0"/>
                <a:cs typeface="Verdana" pitchFamily="34" charset="0"/>
              </a:defRPr>
            </a:lvl3pPr>
            <a:lvl4pPr marL="1600200" indent="-228600" algn="l">
              <a:lnSpc>
                <a:spcPct val="100000"/>
              </a:lnSpc>
              <a:spcAft>
                <a:spcPts val="600"/>
              </a:spcAft>
              <a:buClr>
                <a:srgbClr val="3B3E87"/>
              </a:buClr>
              <a:buSzPct val="90000"/>
              <a:buFont typeface="Wingdings 2" pitchFamily="18" charset="2"/>
              <a:buChar char="¿"/>
              <a:defRPr sz="1800">
                <a:solidFill>
                  <a:srgbClr val="3B3E87"/>
                </a:solidFill>
                <a:latin typeface="Verdana" pitchFamily="34" charset="0"/>
                <a:ea typeface="Verdana" pitchFamily="34" charset="0"/>
                <a:cs typeface="Verdana" pitchFamily="34" charset="0"/>
              </a:defRPr>
            </a:lvl4pPr>
            <a:lvl5pPr marL="2057400" indent="-228600" algn="l">
              <a:lnSpc>
                <a:spcPct val="100000"/>
              </a:lnSpc>
              <a:spcAft>
                <a:spcPts val="600"/>
              </a:spcAft>
              <a:buClr>
                <a:srgbClr val="3B3E87"/>
              </a:buClr>
              <a:buSzPct val="90000"/>
              <a:buFont typeface="Wingdings 2" pitchFamily="18" charset="2"/>
              <a:buChar char="¿"/>
              <a:defRPr sz="1800">
                <a:solidFill>
                  <a:srgbClr val="3B3E87"/>
                </a:solidFill>
                <a:latin typeface="Verdana" pitchFamily="34" charset="0"/>
                <a:ea typeface="Verdana" pitchFamily="34" charset="0"/>
                <a:cs typeface="Verdan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1171660"/>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Only A">
    <p:bg>
      <p:bgPr>
        <a:solidFill>
          <a:srgbClr val="F47C28"/>
        </a:soli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09600" y="3068960"/>
            <a:ext cx="10972800" cy="850106"/>
          </a:xfrm>
        </p:spPr>
        <p:txBody>
          <a:bodyPr>
            <a:normAutofit/>
          </a:bodyPr>
          <a:lstStyle>
            <a:lvl1pPr algn="l">
              <a:defRPr sz="2300" b="1">
                <a:solidFill>
                  <a:schemeClr val="bg1"/>
                </a:solidFill>
                <a:latin typeface="Verdana" pitchFamily="34" charset="0"/>
                <a:ea typeface="Verdana" pitchFamily="34" charset="0"/>
                <a:cs typeface="Verdana" pitchFamily="34" charset="0"/>
              </a:defRPr>
            </a:lvl1pPr>
          </a:lstStyle>
          <a:p>
            <a:r>
              <a:rPr lang="en-US" dirty="0"/>
              <a:t>CLICK TO EDIT MASTER TITLE STYLE</a:t>
            </a:r>
          </a:p>
        </p:txBody>
      </p:sp>
    </p:spTree>
    <p:extLst>
      <p:ext uri="{BB962C8B-B14F-4D97-AF65-F5344CB8AC3E}">
        <p14:creationId xmlns:p14="http://schemas.microsoft.com/office/powerpoint/2010/main" val="3427753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45AA6-43A7-20BD-1513-BE7F66057041}"/>
              </a:ext>
            </a:extLst>
          </p:cNvPr>
          <p:cNvSpPr>
            <a:spLocks noGrp="1"/>
          </p:cNvSpPr>
          <p:nvPr>
            <p:ph type="title"/>
          </p:nvPr>
        </p:nvSpPr>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A52AE19D-CBED-281C-142F-42D59954D7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CA223A04-1151-ECBD-5F1F-E5BAB3F6343F}"/>
              </a:ext>
            </a:extLst>
          </p:cNvPr>
          <p:cNvSpPr>
            <a:spLocks noGrp="1"/>
          </p:cNvSpPr>
          <p:nvPr>
            <p:ph type="dt" sz="half" idx="10"/>
          </p:nvPr>
        </p:nvSpPr>
        <p:spPr/>
        <p:txBody>
          <a:bodyPr/>
          <a:lstStyle/>
          <a:p>
            <a:fld id="{B94DCF56-F767-470A-B57A-800B4FF22E87}" type="datetimeFigureOut">
              <a:rPr lang="en-BE" smtClean="0"/>
              <a:t>06/06/2024</a:t>
            </a:fld>
            <a:endParaRPr lang="en-BE"/>
          </a:p>
        </p:txBody>
      </p:sp>
      <p:sp>
        <p:nvSpPr>
          <p:cNvPr id="5" name="Footer Placeholder 4">
            <a:extLst>
              <a:ext uri="{FF2B5EF4-FFF2-40B4-BE49-F238E27FC236}">
                <a16:creationId xmlns:a16="http://schemas.microsoft.com/office/drawing/2014/main" id="{02820075-4B61-E4B3-F54A-583FC9D85329}"/>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07F3398-14A2-1421-5359-88DFE847C122}"/>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378575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46226-0C3A-19C9-21D8-8E7A5B6419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BE"/>
          </a:p>
        </p:txBody>
      </p:sp>
      <p:sp>
        <p:nvSpPr>
          <p:cNvPr id="3" name="Text Placeholder 2">
            <a:extLst>
              <a:ext uri="{FF2B5EF4-FFF2-40B4-BE49-F238E27FC236}">
                <a16:creationId xmlns:a16="http://schemas.microsoft.com/office/drawing/2014/main" id="{CE3F28B5-FE72-F1D4-742F-9F16EAAC6CB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0DBC80-E524-DCE7-BA2E-4346CECA8633}"/>
              </a:ext>
            </a:extLst>
          </p:cNvPr>
          <p:cNvSpPr>
            <a:spLocks noGrp="1"/>
          </p:cNvSpPr>
          <p:nvPr>
            <p:ph type="dt" sz="half" idx="10"/>
          </p:nvPr>
        </p:nvSpPr>
        <p:spPr/>
        <p:txBody>
          <a:bodyPr/>
          <a:lstStyle/>
          <a:p>
            <a:fld id="{B94DCF56-F767-470A-B57A-800B4FF22E87}" type="datetimeFigureOut">
              <a:rPr lang="en-BE" smtClean="0"/>
              <a:t>06/06/2024</a:t>
            </a:fld>
            <a:endParaRPr lang="en-BE"/>
          </a:p>
        </p:txBody>
      </p:sp>
      <p:sp>
        <p:nvSpPr>
          <p:cNvPr id="5" name="Footer Placeholder 4">
            <a:extLst>
              <a:ext uri="{FF2B5EF4-FFF2-40B4-BE49-F238E27FC236}">
                <a16:creationId xmlns:a16="http://schemas.microsoft.com/office/drawing/2014/main" id="{0E7FC8D7-41B1-35F7-1748-4E13BA9491E8}"/>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CCD0A224-56F0-273B-446C-241D11BB4779}"/>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3130266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FD4F3-CBC2-ECDE-0769-281897B97F49}"/>
              </a:ext>
            </a:extLst>
          </p:cNvPr>
          <p:cNvSpPr>
            <a:spLocks noGrp="1"/>
          </p:cNvSpPr>
          <p:nvPr>
            <p:ph type="title"/>
          </p:nvPr>
        </p:nvSpPr>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1A4CD9A2-1A32-0B56-B76E-C46708C656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Content Placeholder 3">
            <a:extLst>
              <a:ext uri="{FF2B5EF4-FFF2-40B4-BE49-F238E27FC236}">
                <a16:creationId xmlns:a16="http://schemas.microsoft.com/office/drawing/2014/main" id="{18384514-FED9-D924-CCCC-915E0DC750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Date Placeholder 4">
            <a:extLst>
              <a:ext uri="{FF2B5EF4-FFF2-40B4-BE49-F238E27FC236}">
                <a16:creationId xmlns:a16="http://schemas.microsoft.com/office/drawing/2014/main" id="{EC63C289-99E9-54E5-928E-B92F6CA88A93}"/>
              </a:ext>
            </a:extLst>
          </p:cNvPr>
          <p:cNvSpPr>
            <a:spLocks noGrp="1"/>
          </p:cNvSpPr>
          <p:nvPr>
            <p:ph type="dt" sz="half" idx="10"/>
          </p:nvPr>
        </p:nvSpPr>
        <p:spPr/>
        <p:txBody>
          <a:bodyPr/>
          <a:lstStyle/>
          <a:p>
            <a:fld id="{B94DCF56-F767-470A-B57A-800B4FF22E87}" type="datetimeFigureOut">
              <a:rPr lang="en-BE" smtClean="0"/>
              <a:t>06/06/2024</a:t>
            </a:fld>
            <a:endParaRPr lang="en-BE"/>
          </a:p>
        </p:txBody>
      </p:sp>
      <p:sp>
        <p:nvSpPr>
          <p:cNvPr id="6" name="Footer Placeholder 5">
            <a:extLst>
              <a:ext uri="{FF2B5EF4-FFF2-40B4-BE49-F238E27FC236}">
                <a16:creationId xmlns:a16="http://schemas.microsoft.com/office/drawing/2014/main" id="{83A1201D-4E20-A608-F07B-FDDC565F19A4}"/>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27C2BF09-045B-6B30-97BF-3004D09C3581}"/>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1448101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C3711-9386-94F6-F724-E6551236C51D}"/>
              </a:ext>
            </a:extLst>
          </p:cNvPr>
          <p:cNvSpPr>
            <a:spLocks noGrp="1"/>
          </p:cNvSpPr>
          <p:nvPr>
            <p:ph type="title"/>
          </p:nvPr>
        </p:nvSpPr>
        <p:spPr>
          <a:xfrm>
            <a:off x="839788" y="365125"/>
            <a:ext cx="10515600" cy="1325563"/>
          </a:xfrm>
        </p:spPr>
        <p:txBody>
          <a:bodyPr/>
          <a:lstStyle/>
          <a:p>
            <a:r>
              <a:rPr lang="en-US"/>
              <a:t>Click to edit Master title style</a:t>
            </a:r>
            <a:endParaRPr lang="en-BE"/>
          </a:p>
        </p:txBody>
      </p:sp>
      <p:sp>
        <p:nvSpPr>
          <p:cNvPr id="3" name="Text Placeholder 2">
            <a:extLst>
              <a:ext uri="{FF2B5EF4-FFF2-40B4-BE49-F238E27FC236}">
                <a16:creationId xmlns:a16="http://schemas.microsoft.com/office/drawing/2014/main" id="{9971FF89-06A0-0AC2-6C7D-5F4D637781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D33027-0745-630D-9CD0-99BE2535005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Text Placeholder 4">
            <a:extLst>
              <a:ext uri="{FF2B5EF4-FFF2-40B4-BE49-F238E27FC236}">
                <a16:creationId xmlns:a16="http://schemas.microsoft.com/office/drawing/2014/main" id="{868270B2-1B7D-B95A-4ED5-96E141E885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E7E700-598A-F83B-6781-D556A8AA3D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7" name="Date Placeholder 6">
            <a:extLst>
              <a:ext uri="{FF2B5EF4-FFF2-40B4-BE49-F238E27FC236}">
                <a16:creationId xmlns:a16="http://schemas.microsoft.com/office/drawing/2014/main" id="{3F3D9B12-A5A0-E930-15E3-E8CCFE5BE376}"/>
              </a:ext>
            </a:extLst>
          </p:cNvPr>
          <p:cNvSpPr>
            <a:spLocks noGrp="1"/>
          </p:cNvSpPr>
          <p:nvPr>
            <p:ph type="dt" sz="half" idx="10"/>
          </p:nvPr>
        </p:nvSpPr>
        <p:spPr/>
        <p:txBody>
          <a:bodyPr/>
          <a:lstStyle/>
          <a:p>
            <a:fld id="{B94DCF56-F767-470A-B57A-800B4FF22E87}" type="datetimeFigureOut">
              <a:rPr lang="en-BE" smtClean="0"/>
              <a:t>06/06/2024</a:t>
            </a:fld>
            <a:endParaRPr lang="en-BE"/>
          </a:p>
        </p:txBody>
      </p:sp>
      <p:sp>
        <p:nvSpPr>
          <p:cNvPr id="8" name="Footer Placeholder 7">
            <a:extLst>
              <a:ext uri="{FF2B5EF4-FFF2-40B4-BE49-F238E27FC236}">
                <a16:creationId xmlns:a16="http://schemas.microsoft.com/office/drawing/2014/main" id="{85E792A8-DAC7-AC38-C4BB-15B38DEE1DBA}"/>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3244968D-1021-25E4-5FC8-6330CC6B12D6}"/>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619486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14EE2-9D24-B181-3095-01D299066C2D}"/>
              </a:ext>
            </a:extLst>
          </p:cNvPr>
          <p:cNvSpPr>
            <a:spLocks noGrp="1"/>
          </p:cNvSpPr>
          <p:nvPr>
            <p:ph type="title"/>
          </p:nvPr>
        </p:nvSpPr>
        <p:spPr/>
        <p:txBody>
          <a:bodyPr/>
          <a:lstStyle/>
          <a:p>
            <a:r>
              <a:rPr lang="en-US"/>
              <a:t>Click to edit Master title style</a:t>
            </a:r>
            <a:endParaRPr lang="en-BE"/>
          </a:p>
        </p:txBody>
      </p:sp>
      <p:sp>
        <p:nvSpPr>
          <p:cNvPr id="3" name="Date Placeholder 2">
            <a:extLst>
              <a:ext uri="{FF2B5EF4-FFF2-40B4-BE49-F238E27FC236}">
                <a16:creationId xmlns:a16="http://schemas.microsoft.com/office/drawing/2014/main" id="{3FDA7BE2-1594-1E74-BA13-EFB3487CEB14}"/>
              </a:ext>
            </a:extLst>
          </p:cNvPr>
          <p:cNvSpPr>
            <a:spLocks noGrp="1"/>
          </p:cNvSpPr>
          <p:nvPr>
            <p:ph type="dt" sz="half" idx="10"/>
          </p:nvPr>
        </p:nvSpPr>
        <p:spPr/>
        <p:txBody>
          <a:bodyPr/>
          <a:lstStyle/>
          <a:p>
            <a:fld id="{B94DCF56-F767-470A-B57A-800B4FF22E87}" type="datetimeFigureOut">
              <a:rPr lang="en-BE" smtClean="0"/>
              <a:t>06/06/2024</a:t>
            </a:fld>
            <a:endParaRPr lang="en-BE"/>
          </a:p>
        </p:txBody>
      </p:sp>
      <p:sp>
        <p:nvSpPr>
          <p:cNvPr id="4" name="Footer Placeholder 3">
            <a:extLst>
              <a:ext uri="{FF2B5EF4-FFF2-40B4-BE49-F238E27FC236}">
                <a16:creationId xmlns:a16="http://schemas.microsoft.com/office/drawing/2014/main" id="{8BE6E11D-63E3-F395-DFE3-66170477251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823BB78-A6D2-F807-C48D-30D6335D4047}"/>
              </a:ext>
            </a:extLst>
          </p:cNvPr>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68961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F4B04A-0F0E-A1BA-4A04-E7BF441B5C0A}"/>
              </a:ext>
            </a:extLst>
          </p:cNvPr>
          <p:cNvSpPr>
            <a:spLocks noGrp="1"/>
          </p:cNvSpPr>
          <p:nvPr>
            <p:ph type="dt" sz="half" idx="10"/>
          </p:nvPr>
        </p:nvSpPr>
        <p:spPr/>
        <p:txBody>
          <a:bodyPr/>
          <a:lstStyle/>
          <a:p>
            <a:fld id="{B94DCF56-F767-470A-B57A-800B4FF22E87}" type="datetimeFigureOut">
              <a:rPr lang="en-BE" smtClean="0"/>
              <a:t>06/06/2024</a:t>
            </a:fld>
            <a:endParaRPr lang="en-BE"/>
          </a:p>
        </p:txBody>
      </p:sp>
      <p:sp>
        <p:nvSpPr>
          <p:cNvPr id="3" name="Footer Placeholder 2">
            <a:extLst>
              <a:ext uri="{FF2B5EF4-FFF2-40B4-BE49-F238E27FC236}">
                <a16:creationId xmlns:a16="http://schemas.microsoft.com/office/drawing/2014/main" id="{B4E4FFEF-1D6C-58EB-9641-B09929650B60}"/>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DC931481-10E3-ED2A-CEEB-B0302EA005D5}"/>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45299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4BE2D-DC2D-471E-5948-1DDC480931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E"/>
          </a:p>
        </p:txBody>
      </p:sp>
      <p:sp>
        <p:nvSpPr>
          <p:cNvPr id="3" name="Content Placeholder 2">
            <a:extLst>
              <a:ext uri="{FF2B5EF4-FFF2-40B4-BE49-F238E27FC236}">
                <a16:creationId xmlns:a16="http://schemas.microsoft.com/office/drawing/2014/main" id="{B8853CB4-97B7-6B98-5476-2E714A327A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Text Placeholder 3">
            <a:extLst>
              <a:ext uri="{FF2B5EF4-FFF2-40B4-BE49-F238E27FC236}">
                <a16:creationId xmlns:a16="http://schemas.microsoft.com/office/drawing/2014/main" id="{26A693FC-A69F-7414-1880-416E6EA44C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53A686-6447-9D16-989F-2FEBE84C8D99}"/>
              </a:ext>
            </a:extLst>
          </p:cNvPr>
          <p:cNvSpPr>
            <a:spLocks noGrp="1"/>
          </p:cNvSpPr>
          <p:nvPr>
            <p:ph type="dt" sz="half" idx="10"/>
          </p:nvPr>
        </p:nvSpPr>
        <p:spPr/>
        <p:txBody>
          <a:bodyPr/>
          <a:lstStyle/>
          <a:p>
            <a:fld id="{B94DCF56-F767-470A-B57A-800B4FF22E87}" type="datetimeFigureOut">
              <a:rPr lang="en-BE" smtClean="0"/>
              <a:t>06/06/2024</a:t>
            </a:fld>
            <a:endParaRPr lang="en-BE"/>
          </a:p>
        </p:txBody>
      </p:sp>
      <p:sp>
        <p:nvSpPr>
          <p:cNvPr id="6" name="Footer Placeholder 5">
            <a:extLst>
              <a:ext uri="{FF2B5EF4-FFF2-40B4-BE49-F238E27FC236}">
                <a16:creationId xmlns:a16="http://schemas.microsoft.com/office/drawing/2014/main" id="{68CB2BCC-2A1A-3AE3-8545-23EDA363E4DF}"/>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9104241F-3332-50CB-414E-8B6DCC01BD17}"/>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3579541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23D41-7CA9-48C2-532C-3367D06655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E"/>
          </a:p>
        </p:txBody>
      </p:sp>
      <p:sp>
        <p:nvSpPr>
          <p:cNvPr id="3" name="Picture Placeholder 2">
            <a:extLst>
              <a:ext uri="{FF2B5EF4-FFF2-40B4-BE49-F238E27FC236}">
                <a16:creationId xmlns:a16="http://schemas.microsoft.com/office/drawing/2014/main" id="{C86810A5-4BD5-E29F-1738-3EDA5AD298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1B9C0B99-AB56-3085-28C9-30E61B07D8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9C4A4E-C523-4303-B81E-E6C26220B7D2}"/>
              </a:ext>
            </a:extLst>
          </p:cNvPr>
          <p:cNvSpPr>
            <a:spLocks noGrp="1"/>
          </p:cNvSpPr>
          <p:nvPr>
            <p:ph type="dt" sz="half" idx="10"/>
          </p:nvPr>
        </p:nvSpPr>
        <p:spPr/>
        <p:txBody>
          <a:bodyPr/>
          <a:lstStyle/>
          <a:p>
            <a:fld id="{B94DCF56-F767-470A-B57A-800B4FF22E87}" type="datetimeFigureOut">
              <a:rPr lang="en-BE" smtClean="0"/>
              <a:t>06/06/2024</a:t>
            </a:fld>
            <a:endParaRPr lang="en-BE"/>
          </a:p>
        </p:txBody>
      </p:sp>
      <p:sp>
        <p:nvSpPr>
          <p:cNvPr id="6" name="Footer Placeholder 5">
            <a:extLst>
              <a:ext uri="{FF2B5EF4-FFF2-40B4-BE49-F238E27FC236}">
                <a16:creationId xmlns:a16="http://schemas.microsoft.com/office/drawing/2014/main" id="{1836C668-86FB-62A0-7A8C-58CF866E67A4}"/>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6AD869A6-D58C-0F74-BB91-B909B9C1BABF}"/>
              </a:ext>
            </a:extLst>
          </p:cNvPr>
          <p:cNvSpPr>
            <a:spLocks noGrp="1"/>
          </p:cNvSpPr>
          <p:nvPr>
            <p:ph type="sldNum" sz="quarter" idx="12"/>
          </p:nvPr>
        </p:nvSpPr>
        <p:spPr/>
        <p:txBody>
          <a:bodyPr/>
          <a:lstStyle/>
          <a:p>
            <a:fld id="{896001C5-48A0-49A7-983D-F140B4D3CDCD}" type="slidenum">
              <a:rPr lang="en-BE" smtClean="0"/>
              <a:t>‹#›</a:t>
            </a:fld>
            <a:endParaRPr lang="en-BE"/>
          </a:p>
        </p:txBody>
      </p:sp>
    </p:spTree>
    <p:extLst>
      <p:ext uri="{BB962C8B-B14F-4D97-AF65-F5344CB8AC3E}">
        <p14:creationId xmlns:p14="http://schemas.microsoft.com/office/powerpoint/2010/main" val="3999624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E4BA7F-9228-56D6-39F0-D5BA8426B3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BE"/>
          </a:p>
        </p:txBody>
      </p:sp>
      <p:sp>
        <p:nvSpPr>
          <p:cNvPr id="3" name="Text Placeholder 2">
            <a:extLst>
              <a:ext uri="{FF2B5EF4-FFF2-40B4-BE49-F238E27FC236}">
                <a16:creationId xmlns:a16="http://schemas.microsoft.com/office/drawing/2014/main" id="{A9EC99E5-2F5B-A720-3FD7-2AE7300BD9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5BE7AC12-0A66-3596-B291-106A508F19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94DCF56-F767-470A-B57A-800B4FF22E87}" type="datetimeFigureOut">
              <a:rPr lang="en-BE" smtClean="0"/>
              <a:t>06/06/2024</a:t>
            </a:fld>
            <a:endParaRPr lang="en-BE"/>
          </a:p>
        </p:txBody>
      </p:sp>
      <p:sp>
        <p:nvSpPr>
          <p:cNvPr id="5" name="Footer Placeholder 4">
            <a:extLst>
              <a:ext uri="{FF2B5EF4-FFF2-40B4-BE49-F238E27FC236}">
                <a16:creationId xmlns:a16="http://schemas.microsoft.com/office/drawing/2014/main" id="{193D09F1-DF8B-2532-60AB-A876F1C3F8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BE"/>
          </a:p>
        </p:txBody>
      </p:sp>
      <p:sp>
        <p:nvSpPr>
          <p:cNvPr id="6" name="Slide Number Placeholder 5">
            <a:extLst>
              <a:ext uri="{FF2B5EF4-FFF2-40B4-BE49-F238E27FC236}">
                <a16:creationId xmlns:a16="http://schemas.microsoft.com/office/drawing/2014/main" id="{8EC0DBD4-5D5B-15A0-7E15-CF7F1037C0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96001C5-48A0-49A7-983D-F140B4D3CDCD}" type="slidenum">
              <a:rPr lang="en-BE" smtClean="0"/>
              <a:t>‹#›</a:t>
            </a:fld>
            <a:endParaRPr lang="en-BE"/>
          </a:p>
        </p:txBody>
      </p:sp>
    </p:spTree>
    <p:extLst>
      <p:ext uri="{BB962C8B-B14F-4D97-AF65-F5344CB8AC3E}">
        <p14:creationId xmlns:p14="http://schemas.microsoft.com/office/powerpoint/2010/main" val="2107706068"/>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0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png"/><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128.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129.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3" Type="http://schemas.openxmlformats.org/officeDocument/2006/relationships/image" Target="../media/image107.png"/><Relationship Id="rId7" Type="http://schemas.openxmlformats.org/officeDocument/2006/relationships/image" Target="../media/image111.png"/><Relationship Id="rId12" Type="http://schemas.openxmlformats.org/officeDocument/2006/relationships/image" Target="../media/image116.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ola.hallengren.com/" TargetMode="Externa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3" Type="http://schemas.openxmlformats.org/officeDocument/2006/relationships/hyperlink" Target="https://www.brentozar.com/archive/2021/03/download-the-current-stack-overflow-database-for-free-2021-02/"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YannickLiekens/DBATraining"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9.gif"/></Relationships>
</file>

<file path=ppt/slides/_rels/slide63.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 Id="rId4" Type="http://schemas.openxmlformats.org/officeDocument/2006/relationships/hyperlink" Target="https://dbatools.io/" TargetMode="External"/></Relationships>
</file>

<file path=ppt/slides/_rels/slide7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s://sqlserverupdates.co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nl-BE" dirty="0"/>
              <a:t>DBA training</a:t>
            </a:r>
          </a:p>
        </p:txBody>
      </p:sp>
      <p:sp>
        <p:nvSpPr>
          <p:cNvPr id="5" name="Subtitle 4"/>
          <p:cNvSpPr>
            <a:spLocks noGrp="1"/>
          </p:cNvSpPr>
          <p:nvPr>
            <p:ph type="subTitle" idx="1"/>
          </p:nvPr>
        </p:nvSpPr>
        <p:spPr/>
        <p:txBody>
          <a:bodyPr/>
          <a:lstStyle/>
          <a:p>
            <a:endParaRPr lang="nl-BE" dirty="0"/>
          </a:p>
        </p:txBody>
      </p:sp>
    </p:spTree>
    <p:extLst>
      <p:ext uri="{BB962C8B-B14F-4D97-AF65-F5344CB8AC3E}">
        <p14:creationId xmlns:p14="http://schemas.microsoft.com/office/powerpoint/2010/main" val="1179926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BE2AD-50C6-429C-1C12-C77F22C0C419}"/>
              </a:ext>
            </a:extLst>
          </p:cNvPr>
          <p:cNvSpPr>
            <a:spLocks noGrp="1"/>
          </p:cNvSpPr>
          <p:nvPr>
            <p:ph type="title"/>
          </p:nvPr>
        </p:nvSpPr>
        <p:spPr/>
        <p:txBody>
          <a:bodyPr/>
          <a:lstStyle/>
          <a:p>
            <a:r>
              <a:rPr lang="fr-BE" dirty="0"/>
              <a:t>Intelligent </a:t>
            </a:r>
            <a:r>
              <a:rPr lang="fr-BE" dirty="0" err="1"/>
              <a:t>query</a:t>
            </a:r>
            <a:r>
              <a:rPr lang="fr-BE" dirty="0"/>
              <a:t> </a:t>
            </a:r>
            <a:r>
              <a:rPr lang="fr-BE" dirty="0" err="1"/>
              <a:t>processing</a:t>
            </a:r>
            <a:r>
              <a:rPr lang="fr-BE" dirty="0"/>
              <a:t> suite</a:t>
            </a:r>
            <a:endParaRPr lang="en-BE" dirty="0"/>
          </a:p>
        </p:txBody>
      </p:sp>
      <p:pic>
        <p:nvPicPr>
          <p:cNvPr id="7" name="Content Placeholder 6">
            <a:extLst>
              <a:ext uri="{FF2B5EF4-FFF2-40B4-BE49-F238E27FC236}">
                <a16:creationId xmlns:a16="http://schemas.microsoft.com/office/drawing/2014/main" id="{FB3264F0-AF9C-895F-557C-52F3CF907559}"/>
              </a:ext>
            </a:extLst>
          </p:cNvPr>
          <p:cNvPicPr>
            <a:picLocks noGrp="1" noChangeAspect="1"/>
          </p:cNvPicPr>
          <p:nvPr>
            <p:ph idx="1"/>
          </p:nvPr>
        </p:nvPicPr>
        <p:blipFill>
          <a:blip r:embed="rId2"/>
          <a:stretch>
            <a:fillRect/>
          </a:stretch>
        </p:blipFill>
        <p:spPr>
          <a:xfrm>
            <a:off x="1240971" y="1124744"/>
            <a:ext cx="9710058" cy="5308309"/>
          </a:xfrm>
        </p:spPr>
      </p:pic>
    </p:spTree>
    <p:extLst>
      <p:ext uri="{BB962C8B-B14F-4D97-AF65-F5344CB8AC3E}">
        <p14:creationId xmlns:p14="http://schemas.microsoft.com/office/powerpoint/2010/main" val="173985745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E4B9E-D2B3-0E9E-FFB6-7C3740A164EB}"/>
              </a:ext>
            </a:extLst>
          </p:cNvPr>
          <p:cNvSpPr>
            <a:spLocks noGrp="1"/>
          </p:cNvSpPr>
          <p:nvPr>
            <p:ph type="title"/>
          </p:nvPr>
        </p:nvSpPr>
        <p:spPr/>
        <p:txBody>
          <a:bodyPr/>
          <a:lstStyle/>
          <a:p>
            <a:r>
              <a:rPr lang="en-GB" dirty="0"/>
              <a:t>Scans can be good!</a:t>
            </a:r>
            <a:endParaRPr lang="en-BE" dirty="0"/>
          </a:p>
        </p:txBody>
      </p:sp>
      <p:pic>
        <p:nvPicPr>
          <p:cNvPr id="5" name="Content Placeholder 4">
            <a:extLst>
              <a:ext uri="{FF2B5EF4-FFF2-40B4-BE49-F238E27FC236}">
                <a16:creationId xmlns:a16="http://schemas.microsoft.com/office/drawing/2014/main" id="{2C159097-C8D8-DB5F-4ABB-78B11A7055A1}"/>
              </a:ext>
            </a:extLst>
          </p:cNvPr>
          <p:cNvPicPr>
            <a:picLocks noGrp="1" noChangeAspect="1"/>
          </p:cNvPicPr>
          <p:nvPr>
            <p:ph idx="1"/>
          </p:nvPr>
        </p:nvPicPr>
        <p:blipFill>
          <a:blip r:embed="rId2"/>
          <a:stretch>
            <a:fillRect/>
          </a:stretch>
        </p:blipFill>
        <p:spPr>
          <a:xfrm>
            <a:off x="548991" y="1690688"/>
            <a:ext cx="4991797" cy="3096057"/>
          </a:xfrm>
        </p:spPr>
      </p:pic>
    </p:spTree>
    <p:extLst>
      <p:ext uri="{BB962C8B-B14F-4D97-AF65-F5344CB8AC3E}">
        <p14:creationId xmlns:p14="http://schemas.microsoft.com/office/powerpoint/2010/main" val="30028718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3C97E-04B0-9A89-7083-544D3230A6C9}"/>
              </a:ext>
            </a:extLst>
          </p:cNvPr>
          <p:cNvSpPr>
            <a:spLocks noGrp="1"/>
          </p:cNvSpPr>
          <p:nvPr>
            <p:ph type="title"/>
          </p:nvPr>
        </p:nvSpPr>
        <p:spPr/>
        <p:txBody>
          <a:bodyPr/>
          <a:lstStyle/>
          <a:p>
            <a:r>
              <a:rPr lang="en-GB" dirty="0"/>
              <a:t>Adding some </a:t>
            </a:r>
            <a:r>
              <a:rPr lang="en-GB" dirty="0" err="1"/>
              <a:t>columns,how</a:t>
            </a:r>
            <a:r>
              <a:rPr lang="en-GB" dirty="0"/>
              <a:t> would we do this?</a:t>
            </a:r>
            <a:endParaRPr lang="en-BE" dirty="0"/>
          </a:p>
        </p:txBody>
      </p:sp>
      <p:sp>
        <p:nvSpPr>
          <p:cNvPr id="4" name="Content Placeholder 3">
            <a:extLst>
              <a:ext uri="{FF2B5EF4-FFF2-40B4-BE49-F238E27FC236}">
                <a16:creationId xmlns:a16="http://schemas.microsoft.com/office/drawing/2014/main" id="{9D8B82D5-1C2C-28EC-DF1E-088830E2B76F}"/>
              </a:ext>
            </a:extLst>
          </p:cNvPr>
          <p:cNvSpPr>
            <a:spLocks noGrp="1"/>
          </p:cNvSpPr>
          <p:nvPr>
            <p:ph idx="1"/>
          </p:nvPr>
        </p:nvSpPr>
        <p:spPr/>
        <p:txBody>
          <a:bodyPr/>
          <a:lstStyle/>
          <a:p>
            <a:endParaRPr lang="en-BE" dirty="0"/>
          </a:p>
        </p:txBody>
      </p:sp>
      <p:pic>
        <p:nvPicPr>
          <p:cNvPr id="7" name="Picture 6">
            <a:extLst>
              <a:ext uri="{FF2B5EF4-FFF2-40B4-BE49-F238E27FC236}">
                <a16:creationId xmlns:a16="http://schemas.microsoft.com/office/drawing/2014/main" id="{415A811D-2D7E-F405-0BEE-E9B89BC780EF}"/>
              </a:ext>
            </a:extLst>
          </p:cNvPr>
          <p:cNvPicPr>
            <a:picLocks noChangeAspect="1"/>
          </p:cNvPicPr>
          <p:nvPr/>
        </p:nvPicPr>
        <p:blipFill>
          <a:blip r:embed="rId3"/>
          <a:stretch>
            <a:fillRect/>
          </a:stretch>
        </p:blipFill>
        <p:spPr>
          <a:xfrm>
            <a:off x="838200" y="1760478"/>
            <a:ext cx="5027446" cy="1592322"/>
          </a:xfrm>
          <a:prstGeom prst="rect">
            <a:avLst/>
          </a:prstGeom>
        </p:spPr>
      </p:pic>
    </p:spTree>
    <p:extLst>
      <p:ext uri="{BB962C8B-B14F-4D97-AF65-F5344CB8AC3E}">
        <p14:creationId xmlns:p14="http://schemas.microsoft.com/office/powerpoint/2010/main" val="37769543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A36C4-7B1D-7997-8F5B-8894D1BB910A}"/>
              </a:ext>
            </a:extLst>
          </p:cNvPr>
          <p:cNvSpPr>
            <a:spLocks noGrp="1"/>
          </p:cNvSpPr>
          <p:nvPr>
            <p:ph type="title"/>
          </p:nvPr>
        </p:nvSpPr>
        <p:spPr/>
        <p:txBody>
          <a:bodyPr/>
          <a:lstStyle/>
          <a:p>
            <a:r>
              <a:rPr lang="en-GB" dirty="0"/>
              <a:t>Solution 1</a:t>
            </a:r>
            <a:endParaRPr lang="en-BE" dirty="0"/>
          </a:p>
        </p:txBody>
      </p:sp>
      <p:sp>
        <p:nvSpPr>
          <p:cNvPr id="3" name="Content Placeholder 2">
            <a:extLst>
              <a:ext uri="{FF2B5EF4-FFF2-40B4-BE49-F238E27FC236}">
                <a16:creationId xmlns:a16="http://schemas.microsoft.com/office/drawing/2014/main" id="{1C42205B-AA70-D123-97CB-2FC8F574341E}"/>
              </a:ext>
            </a:extLst>
          </p:cNvPr>
          <p:cNvSpPr>
            <a:spLocks noGrp="1"/>
          </p:cNvSpPr>
          <p:nvPr>
            <p:ph idx="1"/>
          </p:nvPr>
        </p:nvSpPr>
        <p:spPr/>
        <p:txBody>
          <a:bodyPr/>
          <a:lstStyle/>
          <a:p>
            <a:r>
              <a:rPr lang="en-GB" dirty="0"/>
              <a:t>Grab </a:t>
            </a:r>
            <a:r>
              <a:rPr lang="en-GB" dirty="0" err="1"/>
              <a:t>IX_LastAccessDate_Id</a:t>
            </a:r>
            <a:r>
              <a:rPr lang="en-GB" dirty="0"/>
              <a:t>, seek to 2014/07/01</a:t>
            </a:r>
          </a:p>
          <a:p>
            <a:r>
              <a:rPr lang="en-GB" dirty="0"/>
              <a:t>Write down the Id and </a:t>
            </a:r>
            <a:r>
              <a:rPr lang="en-GB" dirty="0" err="1"/>
              <a:t>lastAccessDate</a:t>
            </a:r>
            <a:r>
              <a:rPr lang="en-GB" dirty="0"/>
              <a:t> of matching records</a:t>
            </a:r>
          </a:p>
          <a:p>
            <a:r>
              <a:rPr lang="en-GB" dirty="0"/>
              <a:t>Grab the clustered index (white pages) and look up each matching row by their ids to get DisplayName and Age</a:t>
            </a:r>
          </a:p>
          <a:p>
            <a:endParaRPr lang="en-GB" dirty="0"/>
          </a:p>
          <a:p>
            <a:endParaRPr lang="en-BE" dirty="0"/>
          </a:p>
        </p:txBody>
      </p:sp>
      <p:pic>
        <p:nvPicPr>
          <p:cNvPr id="5" name="Picture 4">
            <a:extLst>
              <a:ext uri="{FF2B5EF4-FFF2-40B4-BE49-F238E27FC236}">
                <a16:creationId xmlns:a16="http://schemas.microsoft.com/office/drawing/2014/main" id="{382C2451-0C6C-61D4-1AD6-FEFF5EB38D43}"/>
              </a:ext>
            </a:extLst>
          </p:cNvPr>
          <p:cNvPicPr>
            <a:picLocks noChangeAspect="1"/>
          </p:cNvPicPr>
          <p:nvPr/>
        </p:nvPicPr>
        <p:blipFill>
          <a:blip r:embed="rId2"/>
          <a:stretch>
            <a:fillRect/>
          </a:stretch>
        </p:blipFill>
        <p:spPr>
          <a:xfrm>
            <a:off x="734956" y="3687860"/>
            <a:ext cx="6626471" cy="3291438"/>
          </a:xfrm>
          <a:prstGeom prst="rect">
            <a:avLst/>
          </a:prstGeom>
        </p:spPr>
      </p:pic>
    </p:spTree>
    <p:extLst>
      <p:ext uri="{BB962C8B-B14F-4D97-AF65-F5344CB8AC3E}">
        <p14:creationId xmlns:p14="http://schemas.microsoft.com/office/powerpoint/2010/main" val="13593214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2A194-3093-C3BE-852B-8C90D14409D2}"/>
              </a:ext>
            </a:extLst>
          </p:cNvPr>
          <p:cNvSpPr>
            <a:spLocks noGrp="1"/>
          </p:cNvSpPr>
          <p:nvPr>
            <p:ph type="title"/>
          </p:nvPr>
        </p:nvSpPr>
        <p:spPr>
          <a:xfrm>
            <a:off x="838200" y="365125"/>
            <a:ext cx="10515600" cy="2415397"/>
          </a:xfrm>
        </p:spPr>
        <p:txBody>
          <a:bodyPr/>
          <a:lstStyle/>
          <a:p>
            <a:r>
              <a:rPr lang="en-GB" dirty="0"/>
              <a:t>This is why SQL includes the clustered key in EVERY index.</a:t>
            </a:r>
            <a:endParaRPr lang="en-BE" dirty="0"/>
          </a:p>
        </p:txBody>
      </p:sp>
      <p:sp>
        <p:nvSpPr>
          <p:cNvPr id="3" name="Content Placeholder 2">
            <a:extLst>
              <a:ext uri="{FF2B5EF4-FFF2-40B4-BE49-F238E27FC236}">
                <a16:creationId xmlns:a16="http://schemas.microsoft.com/office/drawing/2014/main" id="{DAA9519E-EA5D-796E-66BD-4594D003A51E}"/>
              </a:ext>
            </a:extLst>
          </p:cNvPr>
          <p:cNvSpPr>
            <a:spLocks noGrp="1"/>
          </p:cNvSpPr>
          <p:nvPr>
            <p:ph idx="1"/>
          </p:nvPr>
        </p:nvSpPr>
        <p:spPr>
          <a:xfrm>
            <a:off x="838200" y="2593909"/>
            <a:ext cx="10515600" cy="3583053"/>
          </a:xfrm>
        </p:spPr>
        <p:txBody>
          <a:bodyPr/>
          <a:lstStyle/>
          <a:p>
            <a:r>
              <a:rPr lang="en-GB" dirty="0"/>
              <a:t>Lookup happens for every single row , can be VERY expensive</a:t>
            </a:r>
            <a:endParaRPr lang="en-BE" dirty="0"/>
          </a:p>
        </p:txBody>
      </p:sp>
    </p:spTree>
    <p:extLst>
      <p:ext uri="{BB962C8B-B14F-4D97-AF65-F5344CB8AC3E}">
        <p14:creationId xmlns:p14="http://schemas.microsoft.com/office/powerpoint/2010/main" val="14871696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3D32F-0944-9CD1-1AFD-4BDB58CE259A}"/>
              </a:ext>
            </a:extLst>
          </p:cNvPr>
          <p:cNvSpPr>
            <a:spLocks noGrp="1"/>
          </p:cNvSpPr>
          <p:nvPr>
            <p:ph type="title"/>
          </p:nvPr>
        </p:nvSpPr>
        <p:spPr/>
        <p:txBody>
          <a:bodyPr/>
          <a:lstStyle/>
          <a:p>
            <a:r>
              <a:rPr lang="en-GB" dirty="0"/>
              <a:t>Cheated on the date, in reality we scan.</a:t>
            </a:r>
            <a:endParaRPr lang="en-BE" dirty="0"/>
          </a:p>
        </p:txBody>
      </p:sp>
      <p:pic>
        <p:nvPicPr>
          <p:cNvPr id="5" name="Content Placeholder 4">
            <a:extLst>
              <a:ext uri="{FF2B5EF4-FFF2-40B4-BE49-F238E27FC236}">
                <a16:creationId xmlns:a16="http://schemas.microsoft.com/office/drawing/2014/main" id="{210E574D-F5BA-ECB1-C18A-FF75238CE8B4}"/>
              </a:ext>
            </a:extLst>
          </p:cNvPr>
          <p:cNvPicPr>
            <a:picLocks noGrp="1" noChangeAspect="1"/>
          </p:cNvPicPr>
          <p:nvPr>
            <p:ph idx="1"/>
          </p:nvPr>
        </p:nvPicPr>
        <p:blipFill>
          <a:blip r:embed="rId2"/>
          <a:stretch>
            <a:fillRect/>
          </a:stretch>
        </p:blipFill>
        <p:spPr>
          <a:xfrm>
            <a:off x="838200" y="1423637"/>
            <a:ext cx="6754168" cy="3867690"/>
          </a:xfrm>
        </p:spPr>
      </p:pic>
      <p:sp>
        <p:nvSpPr>
          <p:cNvPr id="6" name="TextBox 5">
            <a:extLst>
              <a:ext uri="{FF2B5EF4-FFF2-40B4-BE49-F238E27FC236}">
                <a16:creationId xmlns:a16="http://schemas.microsoft.com/office/drawing/2014/main" id="{9F5B0731-859A-FED8-CADD-6DE20A093AAA}"/>
              </a:ext>
            </a:extLst>
          </p:cNvPr>
          <p:cNvSpPr txBox="1"/>
          <p:nvPr/>
        </p:nvSpPr>
        <p:spPr>
          <a:xfrm>
            <a:off x="838200" y="5747657"/>
            <a:ext cx="7279433" cy="369332"/>
          </a:xfrm>
          <a:prstGeom prst="rect">
            <a:avLst/>
          </a:prstGeom>
          <a:noFill/>
        </p:spPr>
        <p:txBody>
          <a:bodyPr wrap="square" rtlCol="0">
            <a:spAutoFit/>
          </a:bodyPr>
          <a:lstStyle/>
          <a:p>
            <a:r>
              <a:rPr lang="en-GB" dirty="0"/>
              <a:t>Tipping point, lookups expensive</a:t>
            </a:r>
            <a:endParaRPr lang="en-BE" dirty="0"/>
          </a:p>
        </p:txBody>
      </p:sp>
    </p:spTree>
    <p:extLst>
      <p:ext uri="{BB962C8B-B14F-4D97-AF65-F5344CB8AC3E}">
        <p14:creationId xmlns:p14="http://schemas.microsoft.com/office/powerpoint/2010/main" val="385965087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FDF22-7937-B5C8-2335-95CC742186CE}"/>
              </a:ext>
            </a:extLst>
          </p:cNvPr>
          <p:cNvSpPr>
            <a:spLocks noGrp="1"/>
          </p:cNvSpPr>
          <p:nvPr>
            <p:ph type="title"/>
          </p:nvPr>
        </p:nvSpPr>
        <p:spPr/>
        <p:txBody>
          <a:bodyPr/>
          <a:lstStyle/>
          <a:p>
            <a:r>
              <a:rPr lang="en-GB" dirty="0"/>
              <a:t>If we “hint” SQL to use the lookup </a:t>
            </a:r>
            <a:endParaRPr lang="en-BE" dirty="0"/>
          </a:p>
        </p:txBody>
      </p:sp>
      <p:pic>
        <p:nvPicPr>
          <p:cNvPr id="5" name="Content Placeholder 4">
            <a:extLst>
              <a:ext uri="{FF2B5EF4-FFF2-40B4-BE49-F238E27FC236}">
                <a16:creationId xmlns:a16="http://schemas.microsoft.com/office/drawing/2014/main" id="{7419A214-D043-1AFB-D798-06A1DB00330E}"/>
              </a:ext>
            </a:extLst>
          </p:cNvPr>
          <p:cNvPicPr>
            <a:picLocks noGrp="1" noChangeAspect="1"/>
          </p:cNvPicPr>
          <p:nvPr>
            <p:ph idx="1"/>
          </p:nvPr>
        </p:nvPicPr>
        <p:blipFill>
          <a:blip r:embed="rId2"/>
          <a:stretch>
            <a:fillRect/>
          </a:stretch>
        </p:blipFill>
        <p:spPr>
          <a:xfrm>
            <a:off x="838200" y="1492919"/>
            <a:ext cx="3629532" cy="1790950"/>
          </a:xfrm>
        </p:spPr>
      </p:pic>
      <p:pic>
        <p:nvPicPr>
          <p:cNvPr id="7" name="Picture 6">
            <a:extLst>
              <a:ext uri="{FF2B5EF4-FFF2-40B4-BE49-F238E27FC236}">
                <a16:creationId xmlns:a16="http://schemas.microsoft.com/office/drawing/2014/main" id="{E61DE857-9A3D-E5D6-1213-6C7EBBF2636E}"/>
              </a:ext>
            </a:extLst>
          </p:cNvPr>
          <p:cNvPicPr>
            <a:picLocks noChangeAspect="1"/>
          </p:cNvPicPr>
          <p:nvPr/>
        </p:nvPicPr>
        <p:blipFill>
          <a:blip r:embed="rId3"/>
          <a:stretch>
            <a:fillRect/>
          </a:stretch>
        </p:blipFill>
        <p:spPr>
          <a:xfrm>
            <a:off x="181982" y="4411663"/>
            <a:ext cx="5563517" cy="1499518"/>
          </a:xfrm>
          <a:prstGeom prst="rect">
            <a:avLst/>
          </a:prstGeom>
        </p:spPr>
      </p:pic>
      <p:pic>
        <p:nvPicPr>
          <p:cNvPr id="9" name="Picture 8">
            <a:extLst>
              <a:ext uri="{FF2B5EF4-FFF2-40B4-BE49-F238E27FC236}">
                <a16:creationId xmlns:a16="http://schemas.microsoft.com/office/drawing/2014/main" id="{8830AE5E-5CAD-B46E-6F09-63B4005BEBBB}"/>
              </a:ext>
            </a:extLst>
          </p:cNvPr>
          <p:cNvPicPr>
            <a:picLocks noChangeAspect="1"/>
          </p:cNvPicPr>
          <p:nvPr/>
        </p:nvPicPr>
        <p:blipFill>
          <a:blip r:embed="rId4"/>
          <a:stretch>
            <a:fillRect/>
          </a:stretch>
        </p:blipFill>
        <p:spPr>
          <a:xfrm>
            <a:off x="5486399" y="1342288"/>
            <a:ext cx="6523619" cy="4354050"/>
          </a:xfrm>
          <a:prstGeom prst="rect">
            <a:avLst/>
          </a:prstGeom>
        </p:spPr>
      </p:pic>
    </p:spTree>
    <p:extLst>
      <p:ext uri="{BB962C8B-B14F-4D97-AF65-F5344CB8AC3E}">
        <p14:creationId xmlns:p14="http://schemas.microsoft.com/office/powerpoint/2010/main" val="11726154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26139-FB54-D0AF-67DE-935A2E7D41EC}"/>
              </a:ext>
            </a:extLst>
          </p:cNvPr>
          <p:cNvSpPr>
            <a:spLocks noGrp="1"/>
          </p:cNvSpPr>
          <p:nvPr>
            <p:ph type="title"/>
          </p:nvPr>
        </p:nvSpPr>
        <p:spPr/>
        <p:txBody>
          <a:bodyPr/>
          <a:lstStyle/>
          <a:p>
            <a:r>
              <a:rPr lang="en-GB" dirty="0"/>
              <a:t>SQL Server cost based Optimizer</a:t>
            </a:r>
            <a:endParaRPr lang="en-BE" dirty="0"/>
          </a:p>
        </p:txBody>
      </p:sp>
      <p:sp>
        <p:nvSpPr>
          <p:cNvPr id="3" name="Content Placeholder 2">
            <a:extLst>
              <a:ext uri="{FF2B5EF4-FFF2-40B4-BE49-F238E27FC236}">
                <a16:creationId xmlns:a16="http://schemas.microsoft.com/office/drawing/2014/main" id="{641409EB-BF8D-75F2-E96F-A63FB1678374}"/>
              </a:ext>
            </a:extLst>
          </p:cNvPr>
          <p:cNvSpPr>
            <a:spLocks noGrp="1"/>
          </p:cNvSpPr>
          <p:nvPr>
            <p:ph idx="1"/>
          </p:nvPr>
        </p:nvSpPr>
        <p:spPr/>
        <p:txBody>
          <a:bodyPr/>
          <a:lstStyle/>
          <a:p>
            <a:r>
              <a:rPr lang="en-GB" dirty="0"/>
              <a:t>Build a plan</a:t>
            </a:r>
          </a:p>
          <a:p>
            <a:r>
              <a:rPr lang="en-GB" dirty="0"/>
              <a:t>Sum up the cost of all its operators </a:t>
            </a:r>
          </a:p>
          <a:p>
            <a:r>
              <a:rPr lang="en-GB" dirty="0"/>
              <a:t>Is there another possible plan?</a:t>
            </a:r>
          </a:p>
          <a:p>
            <a:pPr lvl="1"/>
            <a:r>
              <a:rPr lang="en-GB" dirty="0"/>
              <a:t>Repeat 1</a:t>
            </a:r>
          </a:p>
          <a:p>
            <a:r>
              <a:rPr lang="en-GB" dirty="0"/>
              <a:t>Take the lowest cost plan</a:t>
            </a:r>
            <a:endParaRPr lang="en-BE" dirty="0"/>
          </a:p>
        </p:txBody>
      </p:sp>
      <p:pic>
        <p:nvPicPr>
          <p:cNvPr id="5" name="Picture 4">
            <a:extLst>
              <a:ext uri="{FF2B5EF4-FFF2-40B4-BE49-F238E27FC236}">
                <a16:creationId xmlns:a16="http://schemas.microsoft.com/office/drawing/2014/main" id="{78FE8B1F-43F6-A0C4-9448-98DD0BA28792}"/>
              </a:ext>
            </a:extLst>
          </p:cNvPr>
          <p:cNvPicPr>
            <a:picLocks noChangeAspect="1"/>
          </p:cNvPicPr>
          <p:nvPr/>
        </p:nvPicPr>
        <p:blipFill>
          <a:blip r:embed="rId2"/>
          <a:stretch>
            <a:fillRect/>
          </a:stretch>
        </p:blipFill>
        <p:spPr>
          <a:xfrm>
            <a:off x="6897423" y="2416054"/>
            <a:ext cx="3781953" cy="1733792"/>
          </a:xfrm>
          <a:prstGeom prst="rect">
            <a:avLst/>
          </a:prstGeom>
        </p:spPr>
      </p:pic>
    </p:spTree>
    <p:extLst>
      <p:ext uri="{BB962C8B-B14F-4D97-AF65-F5344CB8AC3E}">
        <p14:creationId xmlns:p14="http://schemas.microsoft.com/office/powerpoint/2010/main" val="119980539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940F4-8154-7F9C-AE9F-8FEA55A8AF69}"/>
              </a:ext>
            </a:extLst>
          </p:cNvPr>
          <p:cNvSpPr>
            <a:spLocks noGrp="1"/>
          </p:cNvSpPr>
          <p:nvPr>
            <p:ph type="title"/>
          </p:nvPr>
        </p:nvSpPr>
        <p:spPr/>
        <p:txBody>
          <a:bodyPr/>
          <a:lstStyle/>
          <a:p>
            <a:r>
              <a:rPr lang="en-GB" dirty="0"/>
              <a:t>What if SQL made the wrong choice?</a:t>
            </a:r>
            <a:endParaRPr lang="en-BE" dirty="0"/>
          </a:p>
        </p:txBody>
      </p:sp>
      <p:sp>
        <p:nvSpPr>
          <p:cNvPr id="3" name="Content Placeholder 2">
            <a:extLst>
              <a:ext uri="{FF2B5EF4-FFF2-40B4-BE49-F238E27FC236}">
                <a16:creationId xmlns:a16="http://schemas.microsoft.com/office/drawing/2014/main" id="{ED67FD51-6DF4-8288-D04F-0B2401853F10}"/>
              </a:ext>
            </a:extLst>
          </p:cNvPr>
          <p:cNvSpPr>
            <a:spLocks noGrp="1"/>
          </p:cNvSpPr>
          <p:nvPr>
            <p:ph idx="1"/>
          </p:nvPr>
        </p:nvSpPr>
        <p:spPr/>
        <p:txBody>
          <a:bodyPr/>
          <a:lstStyle/>
          <a:p>
            <a:r>
              <a:rPr lang="en-GB" dirty="0">
                <a:sym typeface="Wingdings" panose="05000000000000000000" pitchFamily="2" charset="2"/>
              </a:rPr>
              <a:t> </a:t>
            </a:r>
          </a:p>
          <a:p>
            <a:r>
              <a:rPr lang="en-GB" dirty="0">
                <a:sym typeface="Wingdings" panose="05000000000000000000" pitchFamily="2" charset="2"/>
              </a:rPr>
              <a:t>Plans should be good enough, perfect plans would cost a lot</a:t>
            </a:r>
          </a:p>
          <a:p>
            <a:r>
              <a:rPr lang="en-GB" dirty="0">
                <a:sym typeface="Wingdings" panose="05000000000000000000" pitchFamily="2" charset="2"/>
              </a:rPr>
              <a:t>Possible to get timeout before finding a “good enough plan”</a:t>
            </a:r>
          </a:p>
          <a:p>
            <a:r>
              <a:rPr lang="en-GB" dirty="0">
                <a:sym typeface="Wingdings" panose="05000000000000000000" pitchFamily="2" charset="2"/>
              </a:rPr>
              <a:t>The engine uses statistics to make these estimates</a:t>
            </a:r>
          </a:p>
          <a:p>
            <a:r>
              <a:rPr lang="en-GB" dirty="0">
                <a:sym typeface="Wingdings" panose="05000000000000000000" pitchFamily="2" charset="2"/>
              </a:rPr>
              <a:t>Each index is 1 single page, SQL uses for this everything</a:t>
            </a:r>
          </a:p>
          <a:p>
            <a:endParaRPr lang="en-BE" dirty="0"/>
          </a:p>
        </p:txBody>
      </p:sp>
      <p:pic>
        <p:nvPicPr>
          <p:cNvPr id="5" name="Picture 4">
            <a:extLst>
              <a:ext uri="{FF2B5EF4-FFF2-40B4-BE49-F238E27FC236}">
                <a16:creationId xmlns:a16="http://schemas.microsoft.com/office/drawing/2014/main" id="{30DDE769-98EC-F70C-A24D-7774865E93DA}"/>
              </a:ext>
            </a:extLst>
          </p:cNvPr>
          <p:cNvPicPr>
            <a:picLocks noChangeAspect="1"/>
          </p:cNvPicPr>
          <p:nvPr/>
        </p:nvPicPr>
        <p:blipFill>
          <a:blip r:embed="rId2"/>
          <a:stretch>
            <a:fillRect/>
          </a:stretch>
        </p:blipFill>
        <p:spPr>
          <a:xfrm>
            <a:off x="496658" y="4492371"/>
            <a:ext cx="2819794" cy="1819529"/>
          </a:xfrm>
          <a:prstGeom prst="rect">
            <a:avLst/>
          </a:prstGeom>
        </p:spPr>
      </p:pic>
    </p:spTree>
    <p:extLst>
      <p:ext uri="{BB962C8B-B14F-4D97-AF65-F5344CB8AC3E}">
        <p14:creationId xmlns:p14="http://schemas.microsoft.com/office/powerpoint/2010/main" val="20236444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A0018-BFAC-0A7A-81F0-4E8140506A0F}"/>
              </a:ext>
            </a:extLst>
          </p:cNvPr>
          <p:cNvSpPr>
            <a:spLocks noGrp="1"/>
          </p:cNvSpPr>
          <p:nvPr>
            <p:ph type="title"/>
          </p:nvPr>
        </p:nvSpPr>
        <p:spPr/>
        <p:txBody>
          <a:bodyPr/>
          <a:lstStyle/>
          <a:p>
            <a:r>
              <a:rPr lang="en-GB" dirty="0"/>
              <a:t>How does it look like</a:t>
            </a:r>
            <a:endParaRPr lang="en-BE" dirty="0"/>
          </a:p>
        </p:txBody>
      </p:sp>
      <p:pic>
        <p:nvPicPr>
          <p:cNvPr id="5" name="Content Placeholder 4">
            <a:extLst>
              <a:ext uri="{FF2B5EF4-FFF2-40B4-BE49-F238E27FC236}">
                <a16:creationId xmlns:a16="http://schemas.microsoft.com/office/drawing/2014/main" id="{7A40798D-2761-EB85-8452-2000A185ADFE}"/>
              </a:ext>
            </a:extLst>
          </p:cNvPr>
          <p:cNvPicPr>
            <a:picLocks noGrp="1" noChangeAspect="1"/>
          </p:cNvPicPr>
          <p:nvPr>
            <p:ph idx="1"/>
          </p:nvPr>
        </p:nvPicPr>
        <p:blipFill>
          <a:blip r:embed="rId2"/>
          <a:stretch>
            <a:fillRect/>
          </a:stretch>
        </p:blipFill>
        <p:spPr>
          <a:xfrm>
            <a:off x="838199" y="1253331"/>
            <a:ext cx="5213493" cy="5315420"/>
          </a:xfrm>
        </p:spPr>
      </p:pic>
      <p:pic>
        <p:nvPicPr>
          <p:cNvPr id="7" name="Picture 6">
            <a:extLst>
              <a:ext uri="{FF2B5EF4-FFF2-40B4-BE49-F238E27FC236}">
                <a16:creationId xmlns:a16="http://schemas.microsoft.com/office/drawing/2014/main" id="{E5D681A1-C129-062A-C2B2-27834848416A}"/>
              </a:ext>
            </a:extLst>
          </p:cNvPr>
          <p:cNvPicPr>
            <a:picLocks noChangeAspect="1"/>
          </p:cNvPicPr>
          <p:nvPr/>
        </p:nvPicPr>
        <p:blipFill>
          <a:blip r:embed="rId3"/>
          <a:stretch>
            <a:fillRect/>
          </a:stretch>
        </p:blipFill>
        <p:spPr>
          <a:xfrm>
            <a:off x="6718808" y="853225"/>
            <a:ext cx="4315427" cy="400106"/>
          </a:xfrm>
          <a:prstGeom prst="rect">
            <a:avLst/>
          </a:prstGeom>
        </p:spPr>
      </p:pic>
    </p:spTree>
    <p:extLst>
      <p:ext uri="{BB962C8B-B14F-4D97-AF65-F5344CB8AC3E}">
        <p14:creationId xmlns:p14="http://schemas.microsoft.com/office/powerpoint/2010/main" val="408761252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B51C-BAD5-6FBE-8C2C-EB8D2DA0BA66}"/>
              </a:ext>
            </a:extLst>
          </p:cNvPr>
          <p:cNvSpPr>
            <a:spLocks noGrp="1"/>
          </p:cNvSpPr>
          <p:nvPr>
            <p:ph type="title"/>
          </p:nvPr>
        </p:nvSpPr>
        <p:spPr/>
        <p:txBody>
          <a:bodyPr/>
          <a:lstStyle/>
          <a:p>
            <a:r>
              <a:rPr lang="en-GB"/>
              <a:t>Actual vs </a:t>
            </a:r>
            <a:r>
              <a:rPr lang="en-GB" dirty="0"/>
              <a:t>estimate plan</a:t>
            </a:r>
            <a:endParaRPr lang="en-BE" dirty="0"/>
          </a:p>
        </p:txBody>
      </p:sp>
      <p:pic>
        <p:nvPicPr>
          <p:cNvPr id="5" name="Content Placeholder 4">
            <a:extLst>
              <a:ext uri="{FF2B5EF4-FFF2-40B4-BE49-F238E27FC236}">
                <a16:creationId xmlns:a16="http://schemas.microsoft.com/office/drawing/2014/main" id="{FE96C2FC-7EB2-B569-BFB0-9525911CACB4}"/>
              </a:ext>
            </a:extLst>
          </p:cNvPr>
          <p:cNvPicPr>
            <a:picLocks noGrp="1" noChangeAspect="1"/>
          </p:cNvPicPr>
          <p:nvPr>
            <p:ph idx="1"/>
          </p:nvPr>
        </p:nvPicPr>
        <p:blipFill>
          <a:blip r:embed="rId2"/>
          <a:stretch>
            <a:fillRect/>
          </a:stretch>
        </p:blipFill>
        <p:spPr>
          <a:xfrm>
            <a:off x="838200" y="1368425"/>
            <a:ext cx="6897258" cy="4351338"/>
          </a:xfrm>
        </p:spPr>
      </p:pic>
    </p:spTree>
    <p:extLst>
      <p:ext uri="{BB962C8B-B14F-4D97-AF65-F5344CB8AC3E}">
        <p14:creationId xmlns:p14="http://schemas.microsoft.com/office/powerpoint/2010/main" val="3538947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E2161-FB2C-49F9-9AC4-66BEC7A9F628}"/>
              </a:ext>
            </a:extLst>
          </p:cNvPr>
          <p:cNvSpPr>
            <a:spLocks noGrp="1"/>
          </p:cNvSpPr>
          <p:nvPr>
            <p:ph type="title"/>
          </p:nvPr>
        </p:nvSpPr>
        <p:spPr/>
        <p:txBody>
          <a:bodyPr/>
          <a:lstStyle/>
          <a:p>
            <a:r>
              <a:rPr lang="en-US" dirty="0"/>
              <a:t>How to license</a:t>
            </a:r>
            <a:endParaRPr lang="en-BE" dirty="0"/>
          </a:p>
        </p:txBody>
      </p:sp>
      <p:sp>
        <p:nvSpPr>
          <p:cNvPr id="3" name="Content Placeholder 2">
            <a:extLst>
              <a:ext uri="{FF2B5EF4-FFF2-40B4-BE49-F238E27FC236}">
                <a16:creationId xmlns:a16="http://schemas.microsoft.com/office/drawing/2014/main" id="{9451EB79-F12E-49FA-9060-F9910A498786}"/>
              </a:ext>
            </a:extLst>
          </p:cNvPr>
          <p:cNvSpPr>
            <a:spLocks noGrp="1"/>
          </p:cNvSpPr>
          <p:nvPr>
            <p:ph idx="1"/>
          </p:nvPr>
        </p:nvSpPr>
        <p:spPr>
          <a:xfrm>
            <a:off x="609600" y="1268760"/>
            <a:ext cx="10938742" cy="5328890"/>
          </a:xfrm>
        </p:spPr>
        <p:txBody>
          <a:bodyPr lIns="91440" tIns="45720" rIns="91440" bIns="45720" anchor="t">
            <a:normAutofit/>
          </a:bodyPr>
          <a:lstStyle/>
          <a:p>
            <a:r>
              <a:rPr lang="en-GB" dirty="0"/>
              <a:t>Dev – Test – Acceptance : Developer edition</a:t>
            </a:r>
          </a:p>
          <a:p>
            <a:r>
              <a:rPr lang="en-GB" dirty="0"/>
              <a:t>Prod</a:t>
            </a:r>
          </a:p>
          <a:p>
            <a:pPr lvl="1"/>
            <a:r>
              <a:rPr lang="en-GB" dirty="0"/>
              <a:t>Core licenses</a:t>
            </a:r>
          </a:p>
          <a:p>
            <a:pPr lvl="1"/>
            <a:r>
              <a:rPr lang="en-GB" dirty="0"/>
              <a:t>Server license + CAL </a:t>
            </a:r>
          </a:p>
          <a:p>
            <a:pPr lvl="1"/>
            <a:endParaRPr lang="en-GB" dirty="0"/>
          </a:p>
          <a:p>
            <a:r>
              <a:rPr lang="en-GB" dirty="0"/>
              <a:t>License VM or physical cores </a:t>
            </a:r>
          </a:p>
          <a:p>
            <a:r>
              <a:rPr lang="en-GB" dirty="0"/>
              <a:t>Software assurance</a:t>
            </a:r>
          </a:p>
          <a:p>
            <a:r>
              <a:rPr lang="en-GB" dirty="0"/>
              <a:t>VM vs physical</a:t>
            </a:r>
          </a:p>
          <a:p>
            <a:pPr lvl="1"/>
            <a:endParaRPr lang="en-GB" dirty="0"/>
          </a:p>
          <a:p>
            <a:pPr marL="0" indent="0">
              <a:buNone/>
            </a:pPr>
            <a:r>
              <a:rPr lang="en-GB" dirty="0"/>
              <a:t>Always check with SQL License guide AND account manager!</a:t>
            </a:r>
            <a:endParaRPr lang="en-BE" dirty="0"/>
          </a:p>
        </p:txBody>
      </p:sp>
      <p:sp>
        <p:nvSpPr>
          <p:cNvPr id="4" name="Content Placeholder 3">
            <a:extLst>
              <a:ext uri="{FF2B5EF4-FFF2-40B4-BE49-F238E27FC236}">
                <a16:creationId xmlns:a16="http://schemas.microsoft.com/office/drawing/2014/main" id="{B556D5E1-0401-4A4D-A696-7E87CD4489EA}"/>
              </a:ext>
            </a:extLst>
          </p:cNvPr>
          <p:cNvSpPr>
            <a:spLocks noGrp="1"/>
          </p:cNvSpPr>
          <p:nvPr>
            <p:ph idx="10"/>
          </p:nvPr>
        </p:nvSpPr>
        <p:spPr/>
        <p:txBody>
          <a:bodyPr/>
          <a:lstStyle/>
          <a:p>
            <a:pPr marL="457200" lvl="1" indent="0">
              <a:buNone/>
            </a:pPr>
            <a:endParaRPr lang="nl-BE" dirty="0"/>
          </a:p>
          <a:p>
            <a:endParaRPr lang="en-BE" dirty="0"/>
          </a:p>
        </p:txBody>
      </p:sp>
    </p:spTree>
    <p:extLst>
      <p:ext uri="{BB962C8B-B14F-4D97-AF65-F5344CB8AC3E}">
        <p14:creationId xmlns:p14="http://schemas.microsoft.com/office/powerpoint/2010/main" val="30922582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D282A-AFE8-7F33-CC85-DB59849E45F2}"/>
              </a:ext>
            </a:extLst>
          </p:cNvPr>
          <p:cNvSpPr>
            <a:spLocks noGrp="1"/>
          </p:cNvSpPr>
          <p:nvPr>
            <p:ph type="title"/>
          </p:nvPr>
        </p:nvSpPr>
        <p:spPr/>
        <p:txBody>
          <a:bodyPr/>
          <a:lstStyle/>
          <a:p>
            <a:r>
              <a:rPr lang="en-GB" dirty="0"/>
              <a:t>What can go wrong?</a:t>
            </a:r>
            <a:endParaRPr lang="en-BE" dirty="0"/>
          </a:p>
        </p:txBody>
      </p:sp>
      <p:sp>
        <p:nvSpPr>
          <p:cNvPr id="3" name="Content Placeholder 2">
            <a:extLst>
              <a:ext uri="{FF2B5EF4-FFF2-40B4-BE49-F238E27FC236}">
                <a16:creationId xmlns:a16="http://schemas.microsoft.com/office/drawing/2014/main" id="{485D5614-56A4-C3D0-8D4C-7D4FAEB7EB80}"/>
              </a:ext>
            </a:extLst>
          </p:cNvPr>
          <p:cNvSpPr>
            <a:spLocks noGrp="1"/>
          </p:cNvSpPr>
          <p:nvPr>
            <p:ph idx="1"/>
          </p:nvPr>
        </p:nvSpPr>
        <p:spPr/>
        <p:txBody>
          <a:bodyPr/>
          <a:lstStyle/>
          <a:p>
            <a:r>
              <a:rPr lang="en-GB" dirty="0"/>
              <a:t>Statistics can be outdated</a:t>
            </a:r>
          </a:p>
          <a:p>
            <a:r>
              <a:rPr lang="en-GB" dirty="0"/>
              <a:t>Stats can be poorly sampled</a:t>
            </a:r>
          </a:p>
          <a:p>
            <a:r>
              <a:rPr lang="en-GB" dirty="0"/>
              <a:t>Queries may be complicated to understand</a:t>
            </a:r>
          </a:p>
          <a:p>
            <a:endParaRPr lang="en-GB" dirty="0"/>
          </a:p>
          <a:p>
            <a:r>
              <a:rPr lang="en-GB" dirty="0"/>
              <a:t>If you don’t get it, neither will the engine.</a:t>
            </a:r>
            <a:endParaRPr lang="en-BE" dirty="0"/>
          </a:p>
        </p:txBody>
      </p:sp>
    </p:spTree>
    <p:extLst>
      <p:ext uri="{BB962C8B-B14F-4D97-AF65-F5344CB8AC3E}">
        <p14:creationId xmlns:p14="http://schemas.microsoft.com/office/powerpoint/2010/main" val="201426729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51C7A-29FC-2B6C-D00C-2C41EF4C60FC}"/>
              </a:ext>
            </a:extLst>
          </p:cNvPr>
          <p:cNvSpPr>
            <a:spLocks noGrp="1"/>
          </p:cNvSpPr>
          <p:nvPr>
            <p:ph type="title"/>
          </p:nvPr>
        </p:nvSpPr>
        <p:spPr/>
        <p:txBody>
          <a:bodyPr/>
          <a:lstStyle/>
          <a:p>
            <a:r>
              <a:rPr lang="en-GB" dirty="0"/>
              <a:t>Same query results.</a:t>
            </a:r>
            <a:endParaRPr lang="en-BE" dirty="0"/>
          </a:p>
        </p:txBody>
      </p:sp>
      <p:pic>
        <p:nvPicPr>
          <p:cNvPr id="5" name="Content Placeholder 4">
            <a:extLst>
              <a:ext uri="{FF2B5EF4-FFF2-40B4-BE49-F238E27FC236}">
                <a16:creationId xmlns:a16="http://schemas.microsoft.com/office/drawing/2014/main" id="{CE0FDA63-7F9E-08EC-C424-B33F1FDC888C}"/>
              </a:ext>
            </a:extLst>
          </p:cNvPr>
          <p:cNvPicPr>
            <a:picLocks noGrp="1" noChangeAspect="1"/>
          </p:cNvPicPr>
          <p:nvPr>
            <p:ph idx="1"/>
          </p:nvPr>
        </p:nvPicPr>
        <p:blipFill>
          <a:blip r:embed="rId2"/>
          <a:stretch>
            <a:fillRect/>
          </a:stretch>
        </p:blipFill>
        <p:spPr>
          <a:xfrm>
            <a:off x="1031308" y="1690688"/>
            <a:ext cx="5064691" cy="3119206"/>
          </a:xfrm>
        </p:spPr>
      </p:pic>
      <p:sp>
        <p:nvSpPr>
          <p:cNvPr id="6" name="TextBox 5">
            <a:extLst>
              <a:ext uri="{FF2B5EF4-FFF2-40B4-BE49-F238E27FC236}">
                <a16:creationId xmlns:a16="http://schemas.microsoft.com/office/drawing/2014/main" id="{125321F4-97F3-A22F-E177-26081A82A887}"/>
              </a:ext>
            </a:extLst>
          </p:cNvPr>
          <p:cNvSpPr txBox="1"/>
          <p:nvPr/>
        </p:nvSpPr>
        <p:spPr>
          <a:xfrm>
            <a:off x="1031308" y="5262465"/>
            <a:ext cx="2215745" cy="369332"/>
          </a:xfrm>
          <a:prstGeom prst="rect">
            <a:avLst/>
          </a:prstGeom>
          <a:noFill/>
        </p:spPr>
        <p:txBody>
          <a:bodyPr wrap="square" rtlCol="0">
            <a:spAutoFit/>
          </a:bodyPr>
          <a:lstStyle/>
          <a:p>
            <a:r>
              <a:rPr lang="en-GB" dirty="0"/>
              <a:t>Same plan?</a:t>
            </a:r>
            <a:endParaRPr lang="en-BE" dirty="0"/>
          </a:p>
        </p:txBody>
      </p:sp>
    </p:spTree>
    <p:extLst>
      <p:ext uri="{BB962C8B-B14F-4D97-AF65-F5344CB8AC3E}">
        <p14:creationId xmlns:p14="http://schemas.microsoft.com/office/powerpoint/2010/main" val="333106650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CE7C-831F-F2EF-6E38-9E40DD7332F5}"/>
              </a:ext>
            </a:extLst>
          </p:cNvPr>
          <p:cNvSpPr>
            <a:spLocks noGrp="1"/>
          </p:cNvSpPr>
          <p:nvPr>
            <p:ph type="title"/>
          </p:nvPr>
        </p:nvSpPr>
        <p:spPr/>
        <p:txBody>
          <a:bodyPr/>
          <a:lstStyle/>
          <a:p>
            <a:r>
              <a:rPr lang="en-GB" dirty="0"/>
              <a:t>Ouch</a:t>
            </a:r>
            <a:endParaRPr lang="en-BE" dirty="0"/>
          </a:p>
        </p:txBody>
      </p:sp>
      <p:pic>
        <p:nvPicPr>
          <p:cNvPr id="5" name="Content Placeholder 4">
            <a:extLst>
              <a:ext uri="{FF2B5EF4-FFF2-40B4-BE49-F238E27FC236}">
                <a16:creationId xmlns:a16="http://schemas.microsoft.com/office/drawing/2014/main" id="{61C29A2E-3709-5D96-248C-53F291B6E7BB}"/>
              </a:ext>
            </a:extLst>
          </p:cNvPr>
          <p:cNvPicPr>
            <a:picLocks noGrp="1" noChangeAspect="1"/>
          </p:cNvPicPr>
          <p:nvPr>
            <p:ph idx="1"/>
          </p:nvPr>
        </p:nvPicPr>
        <p:blipFill>
          <a:blip r:embed="rId2"/>
          <a:stretch>
            <a:fillRect/>
          </a:stretch>
        </p:blipFill>
        <p:spPr>
          <a:xfrm>
            <a:off x="3772314" y="454025"/>
            <a:ext cx="5502315" cy="5553196"/>
          </a:xfrm>
        </p:spPr>
      </p:pic>
    </p:spTree>
    <p:extLst>
      <p:ext uri="{BB962C8B-B14F-4D97-AF65-F5344CB8AC3E}">
        <p14:creationId xmlns:p14="http://schemas.microsoft.com/office/powerpoint/2010/main" val="247307029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6323D-2A6A-CAA4-ACBD-4FF101B3901B}"/>
              </a:ext>
            </a:extLst>
          </p:cNvPr>
          <p:cNvSpPr>
            <a:spLocks noGrp="1"/>
          </p:cNvSpPr>
          <p:nvPr>
            <p:ph type="title"/>
          </p:nvPr>
        </p:nvSpPr>
        <p:spPr/>
        <p:txBody>
          <a:bodyPr/>
          <a:lstStyle/>
          <a:p>
            <a:r>
              <a:rPr lang="en-GB" dirty="0"/>
              <a:t>Key lookups classic tuning sign</a:t>
            </a:r>
            <a:endParaRPr lang="en-BE" dirty="0"/>
          </a:p>
        </p:txBody>
      </p:sp>
      <p:pic>
        <p:nvPicPr>
          <p:cNvPr id="5" name="Content Placeholder 4">
            <a:extLst>
              <a:ext uri="{FF2B5EF4-FFF2-40B4-BE49-F238E27FC236}">
                <a16:creationId xmlns:a16="http://schemas.microsoft.com/office/drawing/2014/main" id="{D2D4EA66-020E-8EE5-CF3B-03A71233B72A}"/>
              </a:ext>
            </a:extLst>
          </p:cNvPr>
          <p:cNvPicPr>
            <a:picLocks noGrp="1" noChangeAspect="1"/>
          </p:cNvPicPr>
          <p:nvPr>
            <p:ph idx="1"/>
          </p:nvPr>
        </p:nvPicPr>
        <p:blipFill>
          <a:blip r:embed="rId2"/>
          <a:stretch>
            <a:fillRect/>
          </a:stretch>
        </p:blipFill>
        <p:spPr>
          <a:xfrm>
            <a:off x="7276478" y="1743075"/>
            <a:ext cx="3074643" cy="4351338"/>
          </a:xfrm>
        </p:spPr>
      </p:pic>
      <p:sp>
        <p:nvSpPr>
          <p:cNvPr id="6" name="TextBox 5">
            <a:extLst>
              <a:ext uri="{FF2B5EF4-FFF2-40B4-BE49-F238E27FC236}">
                <a16:creationId xmlns:a16="http://schemas.microsoft.com/office/drawing/2014/main" id="{F4FD8C26-46F0-51E1-7A34-C4DECAA0A2BC}"/>
              </a:ext>
            </a:extLst>
          </p:cNvPr>
          <p:cNvSpPr txBox="1"/>
          <p:nvPr/>
        </p:nvSpPr>
        <p:spPr>
          <a:xfrm>
            <a:off x="984250" y="1690688"/>
            <a:ext cx="5276850" cy="2031325"/>
          </a:xfrm>
          <a:prstGeom prst="rect">
            <a:avLst/>
          </a:prstGeom>
          <a:noFill/>
        </p:spPr>
        <p:txBody>
          <a:bodyPr wrap="square" rtlCol="0">
            <a:spAutoFit/>
          </a:bodyPr>
          <a:lstStyle/>
          <a:p>
            <a:r>
              <a:rPr lang="en-GB" dirty="0"/>
              <a:t>Is required when index doesn’t have all of the columns we need.</a:t>
            </a:r>
          </a:p>
          <a:p>
            <a:endParaRPr lang="en-GB" dirty="0"/>
          </a:p>
          <a:p>
            <a:r>
              <a:rPr lang="en-GB" dirty="0"/>
              <a:t>Look at output of the operator, these are the columns it fetches.</a:t>
            </a:r>
          </a:p>
          <a:p>
            <a:endParaRPr lang="en-GB" dirty="0"/>
          </a:p>
          <a:p>
            <a:r>
              <a:rPr lang="en-GB" dirty="0"/>
              <a:t>Small fields, not updated frequently? </a:t>
            </a:r>
            <a:r>
              <a:rPr lang="en-GB"/>
              <a:t>Add them.</a:t>
            </a:r>
            <a:endParaRPr lang="en-BE" dirty="0"/>
          </a:p>
        </p:txBody>
      </p:sp>
    </p:spTree>
    <p:extLst>
      <p:ext uri="{BB962C8B-B14F-4D97-AF65-F5344CB8AC3E}">
        <p14:creationId xmlns:p14="http://schemas.microsoft.com/office/powerpoint/2010/main" val="16790122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52F23-B9A5-EC9F-CDE4-B350F6D0AC6E}"/>
              </a:ext>
            </a:extLst>
          </p:cNvPr>
          <p:cNvSpPr>
            <a:spLocks noGrp="1"/>
          </p:cNvSpPr>
          <p:nvPr>
            <p:ph type="title"/>
          </p:nvPr>
        </p:nvSpPr>
        <p:spPr/>
        <p:txBody>
          <a:bodyPr/>
          <a:lstStyle/>
          <a:p>
            <a:r>
              <a:rPr lang="en-GB" dirty="0"/>
              <a:t>New index, and, do we still need all?</a:t>
            </a:r>
            <a:endParaRPr lang="en-BE" dirty="0"/>
          </a:p>
        </p:txBody>
      </p:sp>
      <p:pic>
        <p:nvPicPr>
          <p:cNvPr id="5" name="Content Placeholder 4">
            <a:extLst>
              <a:ext uri="{FF2B5EF4-FFF2-40B4-BE49-F238E27FC236}">
                <a16:creationId xmlns:a16="http://schemas.microsoft.com/office/drawing/2014/main" id="{CB3C3F30-9DD9-4C86-7304-65A4DDAD9918}"/>
              </a:ext>
            </a:extLst>
          </p:cNvPr>
          <p:cNvPicPr>
            <a:picLocks noGrp="1" noChangeAspect="1"/>
          </p:cNvPicPr>
          <p:nvPr>
            <p:ph idx="1"/>
          </p:nvPr>
        </p:nvPicPr>
        <p:blipFill>
          <a:blip r:embed="rId2"/>
          <a:stretch>
            <a:fillRect/>
          </a:stretch>
        </p:blipFill>
        <p:spPr>
          <a:xfrm>
            <a:off x="838200" y="1792419"/>
            <a:ext cx="3801005" cy="666843"/>
          </a:xfrm>
        </p:spPr>
      </p:pic>
      <p:sp>
        <p:nvSpPr>
          <p:cNvPr id="6" name="TextBox 5">
            <a:extLst>
              <a:ext uri="{FF2B5EF4-FFF2-40B4-BE49-F238E27FC236}">
                <a16:creationId xmlns:a16="http://schemas.microsoft.com/office/drawing/2014/main" id="{2FD07608-7A2D-ACCC-4395-C600AB92B170}"/>
              </a:ext>
            </a:extLst>
          </p:cNvPr>
          <p:cNvSpPr txBox="1"/>
          <p:nvPr/>
        </p:nvSpPr>
        <p:spPr>
          <a:xfrm>
            <a:off x="838200" y="2565918"/>
            <a:ext cx="5021424" cy="646331"/>
          </a:xfrm>
          <a:prstGeom prst="rect">
            <a:avLst/>
          </a:prstGeom>
          <a:noFill/>
        </p:spPr>
        <p:txBody>
          <a:bodyPr wrap="square" rtlCol="0">
            <a:spAutoFit/>
          </a:bodyPr>
          <a:lstStyle/>
          <a:p>
            <a:pPr marL="285750" indent="-285750">
              <a:buFont typeface="Arial" panose="020B0604020202020204" pitchFamily="34" charset="0"/>
              <a:buChar char="•"/>
            </a:pPr>
            <a:r>
              <a:rPr lang="en-GB" dirty="0"/>
              <a:t>Notice less data on the page</a:t>
            </a:r>
          </a:p>
          <a:p>
            <a:pPr marL="285750" indent="-285750">
              <a:buFont typeface="Arial" panose="020B0604020202020204" pitchFamily="34" charset="0"/>
              <a:buChar char="•"/>
            </a:pPr>
            <a:r>
              <a:rPr lang="en-GB" dirty="0"/>
              <a:t>We now have 3 copies of the data</a:t>
            </a:r>
            <a:endParaRPr lang="en-BE" dirty="0"/>
          </a:p>
        </p:txBody>
      </p:sp>
      <p:sp>
        <p:nvSpPr>
          <p:cNvPr id="8" name="TextBox 7">
            <a:extLst>
              <a:ext uri="{FF2B5EF4-FFF2-40B4-BE49-F238E27FC236}">
                <a16:creationId xmlns:a16="http://schemas.microsoft.com/office/drawing/2014/main" id="{DD2C4D49-D535-F702-F15E-E4DF95BCED1D}"/>
              </a:ext>
            </a:extLst>
          </p:cNvPr>
          <p:cNvSpPr txBox="1"/>
          <p:nvPr/>
        </p:nvSpPr>
        <p:spPr>
          <a:xfrm>
            <a:off x="838201" y="3244334"/>
            <a:ext cx="8308132" cy="369332"/>
          </a:xfrm>
          <a:prstGeom prst="rect">
            <a:avLst/>
          </a:prstGeom>
          <a:noFill/>
        </p:spPr>
        <p:txBody>
          <a:bodyPr wrap="square">
            <a:spAutoFit/>
          </a:bodyPr>
          <a:lstStyle/>
          <a:p>
            <a:r>
              <a:rPr lang="en-GB" sz="1800" dirty="0" err="1">
                <a:solidFill>
                  <a:srgbClr val="000000"/>
                </a:solidFill>
                <a:latin typeface="Consolas" panose="020B0609020204030204" pitchFamily="49" charset="0"/>
              </a:rPr>
              <a:t>sp_blitzindex</a:t>
            </a:r>
            <a:r>
              <a:rPr lang="en-GB" sz="1800" dirty="0">
                <a:solidFill>
                  <a:srgbClr val="000000"/>
                </a:solidFill>
                <a:latin typeface="Consolas" panose="020B0609020204030204" pitchFamily="49" charset="0"/>
              </a:rPr>
              <a:t> @TableName </a:t>
            </a:r>
            <a:r>
              <a:rPr lang="en-GB" sz="1800" dirty="0">
                <a:solidFill>
                  <a:srgbClr val="808080"/>
                </a:solidFill>
                <a:latin typeface="Consolas" panose="020B0609020204030204" pitchFamily="49" charset="0"/>
              </a:rPr>
              <a:t>=</a:t>
            </a:r>
            <a:r>
              <a:rPr lang="en-GB" sz="1800" dirty="0">
                <a:solidFill>
                  <a:srgbClr val="000000"/>
                </a:solidFill>
                <a:latin typeface="Consolas" panose="020B0609020204030204" pitchFamily="49" charset="0"/>
              </a:rPr>
              <a:t> </a:t>
            </a:r>
            <a:r>
              <a:rPr lang="en-GB" sz="1800" dirty="0">
                <a:solidFill>
                  <a:srgbClr val="FF0000"/>
                </a:solidFill>
                <a:latin typeface="Consolas" panose="020B0609020204030204" pitchFamily="49" charset="0"/>
              </a:rPr>
              <a:t>'Users'</a:t>
            </a:r>
            <a:endParaRPr lang="en-BE" dirty="0"/>
          </a:p>
        </p:txBody>
      </p:sp>
      <p:pic>
        <p:nvPicPr>
          <p:cNvPr id="10" name="Picture 9">
            <a:extLst>
              <a:ext uri="{FF2B5EF4-FFF2-40B4-BE49-F238E27FC236}">
                <a16:creationId xmlns:a16="http://schemas.microsoft.com/office/drawing/2014/main" id="{E4B67B18-3703-1BB9-E37E-54A2672F4FA2}"/>
              </a:ext>
            </a:extLst>
          </p:cNvPr>
          <p:cNvPicPr>
            <a:picLocks noChangeAspect="1"/>
          </p:cNvPicPr>
          <p:nvPr/>
        </p:nvPicPr>
        <p:blipFill>
          <a:blip r:embed="rId3"/>
          <a:stretch>
            <a:fillRect/>
          </a:stretch>
        </p:blipFill>
        <p:spPr>
          <a:xfrm>
            <a:off x="754207" y="3803868"/>
            <a:ext cx="9993120" cy="1562318"/>
          </a:xfrm>
          <a:prstGeom prst="rect">
            <a:avLst/>
          </a:prstGeom>
        </p:spPr>
      </p:pic>
    </p:spTree>
    <p:extLst>
      <p:ext uri="{BB962C8B-B14F-4D97-AF65-F5344CB8AC3E}">
        <p14:creationId xmlns:p14="http://schemas.microsoft.com/office/powerpoint/2010/main" val="11236002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20400-F77A-E57C-D38E-38BD3B1D010E}"/>
              </a:ext>
            </a:extLst>
          </p:cNvPr>
          <p:cNvSpPr>
            <a:spLocks noGrp="1"/>
          </p:cNvSpPr>
          <p:nvPr>
            <p:ph type="title"/>
          </p:nvPr>
        </p:nvSpPr>
        <p:spPr/>
        <p:txBody>
          <a:bodyPr/>
          <a:lstStyle/>
          <a:p>
            <a:r>
              <a:rPr lang="en-GB" dirty="0"/>
              <a:t>More indexes</a:t>
            </a:r>
            <a:endParaRPr lang="en-BE" dirty="0"/>
          </a:p>
        </p:txBody>
      </p:sp>
      <p:sp>
        <p:nvSpPr>
          <p:cNvPr id="3" name="Content Placeholder 2">
            <a:extLst>
              <a:ext uri="{FF2B5EF4-FFF2-40B4-BE49-F238E27FC236}">
                <a16:creationId xmlns:a16="http://schemas.microsoft.com/office/drawing/2014/main" id="{688D4975-E256-DB03-84C6-10D2B49BE942}"/>
              </a:ext>
            </a:extLst>
          </p:cNvPr>
          <p:cNvSpPr>
            <a:spLocks noGrp="1"/>
          </p:cNvSpPr>
          <p:nvPr>
            <p:ph idx="1"/>
          </p:nvPr>
        </p:nvSpPr>
        <p:spPr/>
        <p:txBody>
          <a:bodyPr/>
          <a:lstStyle/>
          <a:p>
            <a:r>
              <a:rPr lang="en-GB" dirty="0"/>
              <a:t>More space in memory</a:t>
            </a:r>
          </a:p>
          <a:p>
            <a:r>
              <a:rPr lang="en-GB" dirty="0"/>
              <a:t>More space on disk</a:t>
            </a:r>
          </a:p>
          <a:p>
            <a:r>
              <a:rPr lang="en-GB" dirty="0"/>
              <a:t>Longer backups/restores/</a:t>
            </a:r>
            <a:r>
              <a:rPr lang="en-GB" dirty="0" err="1"/>
              <a:t>checkdb</a:t>
            </a:r>
            <a:endParaRPr lang="en-GB" dirty="0"/>
          </a:p>
          <a:p>
            <a:r>
              <a:rPr lang="en-GB" dirty="0"/>
              <a:t>Longer inserts updates deletes</a:t>
            </a:r>
          </a:p>
          <a:p>
            <a:r>
              <a:rPr lang="en-GB" dirty="0"/>
              <a:t>Longer index maintenance</a:t>
            </a:r>
            <a:endParaRPr lang="en-BE" dirty="0"/>
          </a:p>
        </p:txBody>
      </p:sp>
    </p:spTree>
    <p:extLst>
      <p:ext uri="{BB962C8B-B14F-4D97-AF65-F5344CB8AC3E}">
        <p14:creationId xmlns:p14="http://schemas.microsoft.com/office/powerpoint/2010/main" val="168117059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5DB8F-4BCA-51E6-C49C-CBABB0E33853}"/>
              </a:ext>
            </a:extLst>
          </p:cNvPr>
          <p:cNvSpPr>
            <a:spLocks noGrp="1"/>
          </p:cNvSpPr>
          <p:nvPr>
            <p:ph type="title"/>
          </p:nvPr>
        </p:nvSpPr>
        <p:spPr/>
        <p:txBody>
          <a:bodyPr/>
          <a:lstStyle/>
          <a:p>
            <a:r>
              <a:rPr lang="en-GB" dirty="0"/>
              <a:t>Warning signs</a:t>
            </a:r>
            <a:endParaRPr lang="en-BE" dirty="0"/>
          </a:p>
        </p:txBody>
      </p:sp>
      <p:sp>
        <p:nvSpPr>
          <p:cNvPr id="3" name="Content Placeholder 2">
            <a:extLst>
              <a:ext uri="{FF2B5EF4-FFF2-40B4-BE49-F238E27FC236}">
                <a16:creationId xmlns:a16="http://schemas.microsoft.com/office/drawing/2014/main" id="{6404DA36-1089-6180-3F8E-C288EDE5133A}"/>
              </a:ext>
            </a:extLst>
          </p:cNvPr>
          <p:cNvSpPr>
            <a:spLocks noGrp="1"/>
          </p:cNvSpPr>
          <p:nvPr>
            <p:ph idx="1"/>
          </p:nvPr>
        </p:nvSpPr>
        <p:spPr/>
        <p:txBody>
          <a:bodyPr/>
          <a:lstStyle/>
          <a:p>
            <a:r>
              <a:rPr lang="en-GB" dirty="0"/>
              <a:t>Too many indexes:</a:t>
            </a:r>
          </a:p>
          <a:p>
            <a:pPr lvl="1"/>
            <a:r>
              <a:rPr lang="en-GB" dirty="0"/>
              <a:t>People complain about inserts/updates/deletes performance</a:t>
            </a:r>
          </a:p>
          <a:p>
            <a:pPr lvl="1"/>
            <a:r>
              <a:rPr lang="en-GB" dirty="0"/>
              <a:t>Big database sizes</a:t>
            </a:r>
          </a:p>
          <a:p>
            <a:pPr marL="0" indent="0">
              <a:buNone/>
            </a:pPr>
            <a:endParaRPr lang="en-GB" dirty="0"/>
          </a:p>
          <a:p>
            <a:pPr marL="0" indent="0">
              <a:buNone/>
            </a:pPr>
            <a:r>
              <a:rPr lang="en-GB" dirty="0"/>
              <a:t>Not enough indexes:</a:t>
            </a:r>
          </a:p>
          <a:p>
            <a:r>
              <a:rPr lang="en-GB" dirty="0"/>
              <a:t>People complain about slow selects</a:t>
            </a:r>
          </a:p>
          <a:p>
            <a:r>
              <a:rPr lang="en-GB" dirty="0"/>
              <a:t>You can cache a ton of data</a:t>
            </a:r>
          </a:p>
        </p:txBody>
      </p:sp>
    </p:spTree>
    <p:extLst>
      <p:ext uri="{BB962C8B-B14F-4D97-AF65-F5344CB8AC3E}">
        <p14:creationId xmlns:p14="http://schemas.microsoft.com/office/powerpoint/2010/main" val="40040811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61366-07F2-1E63-941F-64208990D65E}"/>
              </a:ext>
            </a:extLst>
          </p:cNvPr>
          <p:cNvSpPr>
            <a:spLocks noGrp="1"/>
          </p:cNvSpPr>
          <p:nvPr>
            <p:ph type="title"/>
          </p:nvPr>
        </p:nvSpPr>
        <p:spPr/>
        <p:txBody>
          <a:bodyPr/>
          <a:lstStyle/>
          <a:p>
            <a:r>
              <a:rPr lang="en-GB" dirty="0"/>
              <a:t>INCLUDES</a:t>
            </a:r>
            <a:endParaRPr lang="en-BE" dirty="0"/>
          </a:p>
        </p:txBody>
      </p:sp>
      <p:sp>
        <p:nvSpPr>
          <p:cNvPr id="3" name="Content Placeholder 2">
            <a:extLst>
              <a:ext uri="{FF2B5EF4-FFF2-40B4-BE49-F238E27FC236}">
                <a16:creationId xmlns:a16="http://schemas.microsoft.com/office/drawing/2014/main" id="{55B25E4B-9C44-862E-5FE7-4E2F3C05977A}"/>
              </a:ext>
            </a:extLst>
          </p:cNvPr>
          <p:cNvSpPr>
            <a:spLocks noGrp="1"/>
          </p:cNvSpPr>
          <p:nvPr>
            <p:ph idx="1"/>
          </p:nvPr>
        </p:nvSpPr>
        <p:spPr/>
        <p:txBody>
          <a:bodyPr/>
          <a:lstStyle/>
          <a:p>
            <a:r>
              <a:rPr lang="en-GB" dirty="0"/>
              <a:t>Are not part of the key</a:t>
            </a:r>
          </a:p>
          <a:p>
            <a:r>
              <a:rPr lang="en-GB" dirty="0"/>
              <a:t>Still on same 8KB page</a:t>
            </a:r>
          </a:p>
          <a:p>
            <a:r>
              <a:rPr lang="en-GB" dirty="0"/>
              <a:t>In theory more lightweight since not sorted</a:t>
            </a:r>
          </a:p>
          <a:p>
            <a:endParaRPr lang="en-GB" dirty="0"/>
          </a:p>
          <a:p>
            <a:r>
              <a:rPr lang="en-GB" dirty="0"/>
              <a:t>In practice, difference is very minor to none. Same data on page </a:t>
            </a:r>
          </a:p>
          <a:p>
            <a:pPr marL="0" indent="0">
              <a:buNone/>
            </a:pPr>
            <a:endParaRPr lang="en-GB" dirty="0"/>
          </a:p>
        </p:txBody>
      </p:sp>
    </p:spTree>
    <p:extLst>
      <p:ext uri="{BB962C8B-B14F-4D97-AF65-F5344CB8AC3E}">
        <p14:creationId xmlns:p14="http://schemas.microsoft.com/office/powerpoint/2010/main" val="198066630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C5AB7-C61E-F8EE-A872-130CD1A01600}"/>
              </a:ext>
            </a:extLst>
          </p:cNvPr>
          <p:cNvSpPr>
            <a:spLocks noGrp="1"/>
          </p:cNvSpPr>
          <p:nvPr>
            <p:ph type="title"/>
          </p:nvPr>
        </p:nvSpPr>
        <p:spPr/>
        <p:txBody>
          <a:bodyPr/>
          <a:lstStyle/>
          <a:p>
            <a:r>
              <a:rPr lang="en-GB" dirty="0"/>
              <a:t>General tips</a:t>
            </a:r>
            <a:endParaRPr lang="en-BE" dirty="0"/>
          </a:p>
        </p:txBody>
      </p:sp>
      <p:sp>
        <p:nvSpPr>
          <p:cNvPr id="3" name="Content Placeholder 2">
            <a:extLst>
              <a:ext uri="{FF2B5EF4-FFF2-40B4-BE49-F238E27FC236}">
                <a16:creationId xmlns:a16="http://schemas.microsoft.com/office/drawing/2014/main" id="{EAA63A69-7BBD-F7AA-76B6-E82CEB622000}"/>
              </a:ext>
            </a:extLst>
          </p:cNvPr>
          <p:cNvSpPr>
            <a:spLocks noGrp="1"/>
          </p:cNvSpPr>
          <p:nvPr>
            <p:ph idx="1"/>
          </p:nvPr>
        </p:nvSpPr>
        <p:spPr/>
        <p:txBody>
          <a:bodyPr/>
          <a:lstStyle/>
          <a:p>
            <a:r>
              <a:rPr lang="en-GB" dirty="0"/>
              <a:t>Order of the first 1-2 columns, first is VERY important</a:t>
            </a:r>
          </a:p>
          <a:p>
            <a:r>
              <a:rPr lang="en-GB" dirty="0"/>
              <a:t>Add columns you need to the index</a:t>
            </a:r>
          </a:p>
          <a:p>
            <a:r>
              <a:rPr lang="en-GB" dirty="0"/>
              <a:t>5x5 “rule”</a:t>
            </a:r>
          </a:p>
          <a:p>
            <a:r>
              <a:rPr lang="en-GB" dirty="0"/>
              <a:t>Most selective columns first </a:t>
            </a:r>
          </a:p>
          <a:p>
            <a:endParaRPr lang="en-GB" dirty="0"/>
          </a:p>
          <a:p>
            <a:r>
              <a:rPr lang="en-GB" dirty="0"/>
              <a:t>WHERE/GROUP BY/JOIN/ORDER are good to index</a:t>
            </a:r>
          </a:p>
          <a:p>
            <a:r>
              <a:rPr lang="en-GB" dirty="0"/>
              <a:t>SELECT (lookups) often less important -&gt; include can be used</a:t>
            </a:r>
          </a:p>
        </p:txBody>
      </p:sp>
    </p:spTree>
    <p:extLst>
      <p:ext uri="{BB962C8B-B14F-4D97-AF65-F5344CB8AC3E}">
        <p14:creationId xmlns:p14="http://schemas.microsoft.com/office/powerpoint/2010/main" val="10574983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err="1"/>
              <a:t>What</a:t>
            </a:r>
            <a:r>
              <a:rPr lang="nl-BE"/>
              <a:t> are </a:t>
            </a:r>
            <a:r>
              <a:rPr lang="nl-BE" err="1"/>
              <a:t>indexes</a:t>
            </a:r>
            <a:r>
              <a:rPr lang="nl-BE"/>
              <a:t>?</a:t>
            </a:r>
          </a:p>
        </p:txBody>
      </p:sp>
      <p:sp>
        <p:nvSpPr>
          <p:cNvPr id="3" name="Tijdelijke aanduiding voor inhoud 2"/>
          <p:cNvSpPr>
            <a:spLocks noGrp="1"/>
          </p:cNvSpPr>
          <p:nvPr>
            <p:ph idx="1"/>
          </p:nvPr>
        </p:nvSpPr>
        <p:spPr/>
        <p:txBody>
          <a:bodyPr/>
          <a:lstStyle/>
          <a:p>
            <a:r>
              <a:rPr lang="nl-BE" err="1"/>
              <a:t>Clustered</a:t>
            </a:r>
            <a:r>
              <a:rPr lang="nl-BE"/>
              <a:t> Index</a:t>
            </a:r>
          </a:p>
          <a:p>
            <a:r>
              <a:rPr lang="nl-BE"/>
              <a:t>Non-</a:t>
            </a:r>
            <a:r>
              <a:rPr lang="nl-BE" err="1"/>
              <a:t>Clustered</a:t>
            </a:r>
            <a:r>
              <a:rPr lang="nl-BE"/>
              <a:t> Index</a:t>
            </a:r>
          </a:p>
        </p:txBody>
      </p:sp>
      <p:pic>
        <p:nvPicPr>
          <p:cNvPr id="6" name="Picture 5">
            <a:extLst>
              <a:ext uri="{FF2B5EF4-FFF2-40B4-BE49-F238E27FC236}">
                <a16:creationId xmlns:a16="http://schemas.microsoft.com/office/drawing/2014/main" id="{E981688F-D56D-4BB2-988A-43D2711B25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7659" y="1738823"/>
            <a:ext cx="6914984" cy="4754052"/>
          </a:xfrm>
          <a:prstGeom prst="rect">
            <a:avLst/>
          </a:prstGeom>
        </p:spPr>
      </p:pic>
    </p:spTree>
    <p:extLst>
      <p:ext uri="{BB962C8B-B14F-4D97-AF65-F5344CB8AC3E}">
        <p14:creationId xmlns:p14="http://schemas.microsoft.com/office/powerpoint/2010/main" val="56905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2844D-BBDF-4FED-9B72-E04E2DEA9DBD}"/>
              </a:ext>
            </a:extLst>
          </p:cNvPr>
          <p:cNvSpPr>
            <a:spLocks noGrp="1"/>
          </p:cNvSpPr>
          <p:nvPr>
            <p:ph type="title"/>
          </p:nvPr>
        </p:nvSpPr>
        <p:spPr/>
        <p:txBody>
          <a:bodyPr/>
          <a:lstStyle/>
          <a:p>
            <a:r>
              <a:rPr lang="en-US" dirty="0"/>
              <a:t>SQL Server Instances</a:t>
            </a:r>
            <a:endParaRPr lang="en-BE" dirty="0"/>
          </a:p>
        </p:txBody>
      </p:sp>
      <p:sp>
        <p:nvSpPr>
          <p:cNvPr id="7" name="Content Placeholder 6">
            <a:extLst>
              <a:ext uri="{FF2B5EF4-FFF2-40B4-BE49-F238E27FC236}">
                <a16:creationId xmlns:a16="http://schemas.microsoft.com/office/drawing/2014/main" id="{9AF67BCD-5504-4257-851C-346220BA4589}"/>
              </a:ext>
            </a:extLst>
          </p:cNvPr>
          <p:cNvSpPr>
            <a:spLocks noGrp="1"/>
          </p:cNvSpPr>
          <p:nvPr>
            <p:ph idx="1"/>
          </p:nvPr>
        </p:nvSpPr>
        <p:spPr/>
        <p:txBody>
          <a:bodyPr/>
          <a:lstStyle/>
          <a:p>
            <a:r>
              <a:rPr lang="en-US" dirty="0"/>
              <a:t>Default instance</a:t>
            </a:r>
          </a:p>
          <a:p>
            <a:pPr lvl="1"/>
            <a:r>
              <a:rPr lang="en-US" dirty="0"/>
              <a:t>MSSQLSERVER</a:t>
            </a:r>
          </a:p>
          <a:p>
            <a:pPr lvl="1"/>
            <a:r>
              <a:rPr lang="en-US" dirty="0"/>
              <a:t>Maximum 1 per server</a:t>
            </a:r>
          </a:p>
          <a:p>
            <a:endParaRPr lang="en-US" dirty="0"/>
          </a:p>
          <a:p>
            <a:r>
              <a:rPr lang="en-US" dirty="0"/>
              <a:t>Named instance</a:t>
            </a:r>
          </a:p>
          <a:p>
            <a:pPr lvl="1"/>
            <a:r>
              <a:rPr lang="en-US" dirty="0"/>
              <a:t>&lt;</a:t>
            </a:r>
            <a:r>
              <a:rPr lang="en-US" dirty="0" err="1"/>
              <a:t>InsertNameHere</a:t>
            </a:r>
            <a:r>
              <a:rPr lang="en-US" dirty="0"/>
              <a:t>&gt;</a:t>
            </a:r>
          </a:p>
          <a:p>
            <a:pPr lvl="1"/>
            <a:endParaRPr lang="en-US" dirty="0"/>
          </a:p>
        </p:txBody>
      </p:sp>
    </p:spTree>
    <p:extLst>
      <p:ext uri="{BB962C8B-B14F-4D97-AF65-F5344CB8AC3E}">
        <p14:creationId xmlns:p14="http://schemas.microsoft.com/office/powerpoint/2010/main" val="150951343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9B3DF-7D37-4AB7-A523-EF927BDC060E}"/>
              </a:ext>
            </a:extLst>
          </p:cNvPr>
          <p:cNvSpPr>
            <a:spLocks noGrp="1"/>
          </p:cNvSpPr>
          <p:nvPr>
            <p:ph type="title"/>
          </p:nvPr>
        </p:nvSpPr>
        <p:spPr/>
        <p:txBody>
          <a:bodyPr/>
          <a:lstStyle/>
          <a:p>
            <a:r>
              <a:rPr lang="en-US"/>
              <a:t>Index – The good, the Bad and the Ugly</a:t>
            </a:r>
            <a:endParaRPr lang="en-BE"/>
          </a:p>
        </p:txBody>
      </p:sp>
      <p:sp>
        <p:nvSpPr>
          <p:cNvPr id="4" name="Content Placeholder 2">
            <a:extLst>
              <a:ext uri="{FF2B5EF4-FFF2-40B4-BE49-F238E27FC236}">
                <a16:creationId xmlns:a16="http://schemas.microsoft.com/office/drawing/2014/main" id="{D6565627-4E53-4316-89BA-08E492BC3319}"/>
              </a:ext>
            </a:extLst>
          </p:cNvPr>
          <p:cNvSpPr txBox="1">
            <a:spLocks/>
          </p:cNvSpPr>
          <p:nvPr/>
        </p:nvSpPr>
        <p:spPr>
          <a:xfrm>
            <a:off x="609600" y="1347165"/>
            <a:ext cx="10972800" cy="5090527"/>
          </a:xfrm>
          <a:prstGeom prst="rect">
            <a:avLst/>
          </a:prstGeom>
        </p:spPr>
        <p:txBody>
          <a:bodyPr>
            <a:normAutofit fontScale="85000" lnSpcReduction="10000"/>
          </a:bodyPr>
          <a:lstStyle>
            <a:lvl1pPr marL="342900" indent="-342900" algn="l" defTabSz="914400" rtl="0" eaLnBrk="1" latinLnBrk="0" hangingPunct="1">
              <a:lnSpc>
                <a:spcPct val="100000"/>
              </a:lnSpc>
              <a:spcBef>
                <a:spcPct val="20000"/>
              </a:spcBef>
              <a:spcAft>
                <a:spcPts val="1200"/>
              </a:spcAft>
              <a:buClr>
                <a:srgbClr val="F47C28"/>
              </a:buClr>
              <a:buSzPct val="90000"/>
              <a:buFont typeface="Wingdings 2" pitchFamily="18" charset="2"/>
              <a:buChar char=""/>
              <a:defRPr sz="2000" kern="1200">
                <a:solidFill>
                  <a:srgbClr val="3B3E87"/>
                </a:solidFill>
                <a:latin typeface="Verdana" pitchFamily="34" charset="0"/>
                <a:ea typeface="Verdana" pitchFamily="34" charset="0"/>
                <a:cs typeface="Verdana" pitchFamily="34" charset="0"/>
              </a:defRPr>
            </a:lvl1pPr>
            <a:lvl2pPr marL="742950" indent="-285750" algn="l" defTabSz="914400" rtl="0" eaLnBrk="1" latinLnBrk="0" hangingPunct="1">
              <a:lnSpc>
                <a:spcPct val="100000"/>
              </a:lnSpc>
              <a:spcBef>
                <a:spcPct val="20000"/>
              </a:spcBef>
              <a:spcAft>
                <a:spcPts val="9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2pPr>
            <a:lvl3pPr marL="11430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3pPr>
            <a:lvl4pPr marL="16002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4pPr>
            <a:lvl5pPr marL="20574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INSERT</a:t>
            </a:r>
          </a:p>
          <a:p>
            <a:pPr lvl="1"/>
            <a:r>
              <a:rPr lang="en-US"/>
              <a:t>Rows are also added to all </a:t>
            </a:r>
            <a:r>
              <a:rPr lang="en-US" err="1"/>
              <a:t>nonclustered</a:t>
            </a:r>
            <a:r>
              <a:rPr lang="en-US"/>
              <a:t> indexes</a:t>
            </a:r>
          </a:p>
          <a:p>
            <a:pPr lvl="1"/>
            <a:r>
              <a:rPr lang="en-US"/>
              <a:t>New rows are inserted in a table according to the order of the clustered index</a:t>
            </a:r>
          </a:p>
          <a:p>
            <a:r>
              <a:rPr lang="en-US"/>
              <a:t>DELETE</a:t>
            </a:r>
          </a:p>
          <a:p>
            <a:pPr lvl="1"/>
            <a:r>
              <a:rPr lang="en-US"/>
              <a:t>Rows are removed from all non-clustered indexes</a:t>
            </a:r>
          </a:p>
          <a:p>
            <a:pPr lvl="1"/>
            <a:r>
              <a:rPr lang="en-US"/>
              <a:t>Free space on the page </a:t>
            </a:r>
            <a:r>
              <a:rPr lang="en-US">
                <a:sym typeface="Wingdings" panose="05000000000000000000" pitchFamily="2" charset="2"/>
              </a:rPr>
              <a:t> Fragmentation</a:t>
            </a:r>
          </a:p>
          <a:p>
            <a:r>
              <a:rPr lang="en-US">
                <a:sym typeface="Wingdings" panose="05000000000000000000" pitchFamily="2" charset="2"/>
              </a:rPr>
              <a:t>UPDATE</a:t>
            </a:r>
          </a:p>
          <a:p>
            <a:pPr lvl="1"/>
            <a:r>
              <a:rPr lang="en-US"/>
              <a:t>Changes that have to occur in indexes depend on the columns that get changed</a:t>
            </a:r>
          </a:p>
          <a:p>
            <a:pPr lvl="1"/>
            <a:r>
              <a:rPr lang="en-US"/>
              <a:t>If the clustered index key is updated, then the row might have to be moved from one page to another</a:t>
            </a:r>
          </a:p>
          <a:p>
            <a:r>
              <a:rPr lang="en-US"/>
              <a:t>CONCLUSION:</a:t>
            </a:r>
          </a:p>
          <a:p>
            <a:pPr lvl="1"/>
            <a:r>
              <a:rPr lang="en-US"/>
              <a:t>Appropriate indexes </a:t>
            </a:r>
            <a:r>
              <a:rPr lang="en-US">
                <a:sym typeface="Wingdings" panose="05000000000000000000" pitchFamily="2" charset="2"/>
              </a:rPr>
              <a:t> </a:t>
            </a:r>
            <a:r>
              <a:rPr lang="en-US"/>
              <a:t>speed up data modifications </a:t>
            </a:r>
          </a:p>
          <a:p>
            <a:pPr lvl="1"/>
            <a:r>
              <a:rPr lang="en-US"/>
              <a:t>Numerous indexes on tables </a:t>
            </a:r>
            <a:r>
              <a:rPr lang="en-US">
                <a:sym typeface="Wingdings" panose="05000000000000000000" pitchFamily="2" charset="2"/>
              </a:rPr>
              <a:t> </a:t>
            </a:r>
            <a:r>
              <a:rPr lang="en-US"/>
              <a:t>performance may suffer</a:t>
            </a:r>
          </a:p>
          <a:p>
            <a:pPr lvl="1"/>
            <a:r>
              <a:rPr lang="en-US"/>
              <a:t>Trade off between Read and Write Performance</a:t>
            </a:r>
          </a:p>
          <a:p>
            <a:pPr lvl="1"/>
            <a:endParaRPr lang="en-US"/>
          </a:p>
          <a:p>
            <a:endParaRPr lang="en-US"/>
          </a:p>
          <a:p>
            <a:pPr lvl="1"/>
            <a:endParaRPr lang="en-US"/>
          </a:p>
        </p:txBody>
      </p:sp>
    </p:spTree>
    <p:extLst>
      <p:ext uri="{BB962C8B-B14F-4D97-AF65-F5344CB8AC3E}">
        <p14:creationId xmlns:p14="http://schemas.microsoft.com/office/powerpoint/2010/main" val="167882012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EC32C-E3BB-44DC-A781-80F0BA6DEF3C}"/>
              </a:ext>
            </a:extLst>
          </p:cNvPr>
          <p:cNvSpPr>
            <a:spLocks noGrp="1"/>
          </p:cNvSpPr>
          <p:nvPr>
            <p:ph type="title"/>
          </p:nvPr>
        </p:nvSpPr>
        <p:spPr/>
        <p:txBody>
          <a:bodyPr/>
          <a:lstStyle/>
          <a:p>
            <a:r>
              <a:rPr lang="en-US"/>
              <a:t>Index fragmentation</a:t>
            </a:r>
            <a:endParaRPr lang="en-BE"/>
          </a:p>
        </p:txBody>
      </p:sp>
      <p:sp>
        <p:nvSpPr>
          <p:cNvPr id="4" name="Content Placeholder 2">
            <a:extLst>
              <a:ext uri="{FF2B5EF4-FFF2-40B4-BE49-F238E27FC236}">
                <a16:creationId xmlns:a16="http://schemas.microsoft.com/office/drawing/2014/main" id="{9ED0E2EF-6F7B-4204-BEBA-2B311BAE6088}"/>
              </a:ext>
            </a:extLst>
          </p:cNvPr>
          <p:cNvSpPr>
            <a:spLocks noGrp="1"/>
          </p:cNvSpPr>
          <p:nvPr>
            <p:ph idx="1"/>
          </p:nvPr>
        </p:nvSpPr>
        <p:spPr/>
        <p:txBody>
          <a:bodyPr>
            <a:normAutofit fontScale="92500" lnSpcReduction="10000"/>
          </a:bodyPr>
          <a:lstStyle/>
          <a:p>
            <a:r>
              <a:rPr lang="en-US"/>
              <a:t>Fragmentation</a:t>
            </a:r>
          </a:p>
          <a:p>
            <a:pPr lvl="1"/>
            <a:r>
              <a:rPr lang="en-US"/>
              <a:t>Happens when database grows, pages split, and then data eventually deleted.</a:t>
            </a:r>
          </a:p>
          <a:p>
            <a:pPr lvl="1"/>
            <a:r>
              <a:rPr lang="en-US"/>
              <a:t>B-trees great on maintaining balance on insertions, but with deletes, can end up with many pages containing small # of records.</a:t>
            </a:r>
          </a:p>
          <a:p>
            <a:r>
              <a:rPr lang="en-US"/>
              <a:t>How to find fragmented indexes?</a:t>
            </a:r>
          </a:p>
          <a:p>
            <a:pPr lvl="1"/>
            <a:r>
              <a:rPr lang="nl-BE"/>
              <a:t>DBCC SHOWCONTIG </a:t>
            </a:r>
            <a:r>
              <a:rPr lang="en-US"/>
              <a:t>(deprecated)</a:t>
            </a:r>
          </a:p>
          <a:p>
            <a:pPr lvl="1"/>
            <a:r>
              <a:rPr lang="nl-BE" err="1"/>
              <a:t>sys.dm_db_index_physical_stats</a:t>
            </a:r>
            <a:endParaRPr lang="nl-BE"/>
          </a:p>
          <a:p>
            <a:r>
              <a:rPr lang="nl-BE"/>
              <a:t>How </a:t>
            </a:r>
            <a:r>
              <a:rPr lang="nl-BE" err="1"/>
              <a:t>to</a:t>
            </a:r>
            <a:r>
              <a:rPr lang="nl-BE"/>
              <a:t> </a:t>
            </a:r>
            <a:r>
              <a:rPr lang="nl-BE" err="1"/>
              <a:t>defragment</a:t>
            </a:r>
            <a:r>
              <a:rPr lang="nl-BE"/>
              <a:t> </a:t>
            </a:r>
            <a:r>
              <a:rPr lang="nl-BE" err="1"/>
              <a:t>indexes</a:t>
            </a:r>
            <a:r>
              <a:rPr lang="nl-BE"/>
              <a:t>?</a:t>
            </a:r>
          </a:p>
          <a:p>
            <a:pPr lvl="1"/>
            <a:r>
              <a:rPr lang="nl-BE"/>
              <a:t>DBCC INDEXDEFRAG (</a:t>
            </a:r>
            <a:r>
              <a:rPr lang="nl-BE" err="1"/>
              <a:t>deprecated</a:t>
            </a:r>
            <a:r>
              <a:rPr lang="nl-BE"/>
              <a:t>)</a:t>
            </a:r>
          </a:p>
          <a:p>
            <a:pPr lvl="1"/>
            <a:r>
              <a:rPr lang="nl-BE"/>
              <a:t>ALTER INDEX</a:t>
            </a:r>
          </a:p>
          <a:p>
            <a:r>
              <a:rPr lang="nl-BE"/>
              <a:t>Often focused on too much, modern hardware, less important</a:t>
            </a:r>
          </a:p>
          <a:p>
            <a:endParaRPr lang="en-US"/>
          </a:p>
        </p:txBody>
      </p:sp>
    </p:spTree>
    <p:extLst>
      <p:ext uri="{BB962C8B-B14F-4D97-AF65-F5344CB8AC3E}">
        <p14:creationId xmlns:p14="http://schemas.microsoft.com/office/powerpoint/2010/main" val="362521068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ACBCD-571D-43AA-AFE2-A5CF07B95997}"/>
              </a:ext>
            </a:extLst>
          </p:cNvPr>
          <p:cNvSpPr>
            <a:spLocks noGrp="1"/>
          </p:cNvSpPr>
          <p:nvPr>
            <p:ph type="title"/>
          </p:nvPr>
        </p:nvSpPr>
        <p:spPr/>
        <p:txBody>
          <a:bodyPr/>
          <a:lstStyle/>
          <a:p>
            <a:r>
              <a:rPr lang="en-US" dirty="0"/>
              <a:t>Index Maintenance</a:t>
            </a:r>
            <a:endParaRPr lang="en-BE" dirty="0"/>
          </a:p>
        </p:txBody>
      </p:sp>
      <p:sp>
        <p:nvSpPr>
          <p:cNvPr id="5" name="Content Placeholder 4">
            <a:extLst>
              <a:ext uri="{FF2B5EF4-FFF2-40B4-BE49-F238E27FC236}">
                <a16:creationId xmlns:a16="http://schemas.microsoft.com/office/drawing/2014/main" id="{59106AA0-772D-4E41-BEF9-EDCAAD3BD87B}"/>
              </a:ext>
            </a:extLst>
          </p:cNvPr>
          <p:cNvSpPr>
            <a:spLocks noGrp="1"/>
          </p:cNvSpPr>
          <p:nvPr>
            <p:ph idx="1"/>
          </p:nvPr>
        </p:nvSpPr>
        <p:spPr/>
        <p:txBody>
          <a:bodyPr/>
          <a:lstStyle/>
          <a:p>
            <a:r>
              <a:rPr lang="en-US" dirty="0"/>
              <a:t>Default parameters from Ola </a:t>
            </a:r>
            <a:r>
              <a:rPr lang="en-US" dirty="0" err="1"/>
              <a:t>Hallengren</a:t>
            </a:r>
            <a:endParaRPr lang="en-BE" dirty="0"/>
          </a:p>
        </p:txBody>
      </p:sp>
      <p:graphicFrame>
        <p:nvGraphicFramePr>
          <p:cNvPr id="7" name="Content Placeholder 3">
            <a:extLst>
              <a:ext uri="{FF2B5EF4-FFF2-40B4-BE49-F238E27FC236}">
                <a16:creationId xmlns:a16="http://schemas.microsoft.com/office/drawing/2014/main" id="{72A915F9-B393-452E-A85D-DCCC3ADAF488}"/>
              </a:ext>
            </a:extLst>
          </p:cNvPr>
          <p:cNvGraphicFramePr>
            <a:graphicFrameLocks/>
          </p:cNvGraphicFramePr>
          <p:nvPr>
            <p:extLst>
              <p:ext uri="{D42A27DB-BD31-4B8C-83A1-F6EECF244321}">
                <p14:modId xmlns:p14="http://schemas.microsoft.com/office/powerpoint/2010/main" val="367630584"/>
              </p:ext>
            </p:extLst>
          </p:nvPr>
        </p:nvGraphicFramePr>
        <p:xfrm>
          <a:off x="609600" y="2228347"/>
          <a:ext cx="10953632" cy="3409715"/>
        </p:xfrm>
        <a:graphic>
          <a:graphicData uri="http://schemas.openxmlformats.org/drawingml/2006/table">
            <a:tbl>
              <a:tblPr firstRow="1" bandRow="1">
                <a:tableStyleId>{5C22544A-7EE6-4342-B048-85BDC9FD1C3A}</a:tableStyleId>
              </a:tblPr>
              <a:tblGrid>
                <a:gridCol w="6542384">
                  <a:extLst>
                    <a:ext uri="{9D8B030D-6E8A-4147-A177-3AD203B41FA5}">
                      <a16:colId xmlns:a16="http://schemas.microsoft.com/office/drawing/2014/main" val="20000"/>
                    </a:ext>
                  </a:extLst>
                </a:gridCol>
                <a:gridCol w="4411248">
                  <a:extLst>
                    <a:ext uri="{9D8B030D-6E8A-4147-A177-3AD203B41FA5}">
                      <a16:colId xmlns:a16="http://schemas.microsoft.com/office/drawing/2014/main" val="20001"/>
                    </a:ext>
                  </a:extLst>
                </a:gridCol>
              </a:tblGrid>
              <a:tr h="1209061">
                <a:tc>
                  <a:txBody>
                    <a:bodyPr/>
                    <a:lstStyle/>
                    <a:p>
                      <a:r>
                        <a:rPr lang="nl-BE" sz="2700" dirty="0" err="1"/>
                        <a:t>avg_fragmentation_in_percent</a:t>
                      </a:r>
                      <a:r>
                        <a:rPr lang="nl-BE" sz="2700" dirty="0"/>
                        <a:t> </a:t>
                      </a:r>
                      <a:r>
                        <a:rPr lang="nl-BE" sz="2700" dirty="0" err="1"/>
                        <a:t>value</a:t>
                      </a:r>
                      <a:r>
                        <a:rPr lang="nl-BE" sz="2700" dirty="0"/>
                        <a:t> </a:t>
                      </a:r>
                    </a:p>
                  </a:txBody>
                  <a:tcPr marL="103472" marR="103472" marT="51736" marB="51736" anchor="ctr"/>
                </a:tc>
                <a:tc>
                  <a:txBody>
                    <a:bodyPr/>
                    <a:lstStyle/>
                    <a:p>
                      <a:r>
                        <a:rPr lang="nl-BE" sz="2700" dirty="0" err="1"/>
                        <a:t>Corrective</a:t>
                      </a:r>
                      <a:r>
                        <a:rPr lang="nl-BE" sz="2700" dirty="0"/>
                        <a:t> statement</a:t>
                      </a:r>
                    </a:p>
                  </a:txBody>
                  <a:tcPr marL="103472" marR="103472" marT="51736" marB="51736" anchor="ctr"/>
                </a:tc>
                <a:extLst>
                  <a:ext uri="{0D108BD9-81ED-4DB2-BD59-A6C34878D82A}">
                    <a16:rowId xmlns:a16="http://schemas.microsoft.com/office/drawing/2014/main" val="10000"/>
                  </a:ext>
                </a:extLst>
              </a:tr>
              <a:tr h="991593">
                <a:tc>
                  <a:txBody>
                    <a:bodyPr/>
                    <a:lstStyle/>
                    <a:p>
                      <a:r>
                        <a:rPr lang="nl-BE" sz="2700" dirty="0"/>
                        <a:t>&gt; 5% and &lt; = 30% </a:t>
                      </a:r>
                    </a:p>
                  </a:txBody>
                  <a:tcPr marL="103472" marR="103472" marT="51736" marB="51736" anchor="ctr"/>
                </a:tc>
                <a:tc>
                  <a:txBody>
                    <a:bodyPr/>
                    <a:lstStyle/>
                    <a:p>
                      <a:r>
                        <a:rPr lang="nl-BE" sz="2700"/>
                        <a:t>ALTER INDEX REORGANIZE</a:t>
                      </a:r>
                    </a:p>
                  </a:txBody>
                  <a:tcPr marL="103472" marR="103472" marT="51736" marB="51736" anchor="ctr"/>
                </a:tc>
                <a:extLst>
                  <a:ext uri="{0D108BD9-81ED-4DB2-BD59-A6C34878D82A}">
                    <a16:rowId xmlns:a16="http://schemas.microsoft.com/office/drawing/2014/main" val="10001"/>
                  </a:ext>
                </a:extLst>
              </a:tr>
              <a:tr h="1209061">
                <a:tc>
                  <a:txBody>
                    <a:bodyPr/>
                    <a:lstStyle/>
                    <a:p>
                      <a:r>
                        <a:rPr lang="nl-BE" sz="2700" dirty="0"/>
                        <a:t>&gt; 30%</a:t>
                      </a:r>
                    </a:p>
                  </a:txBody>
                  <a:tcPr marL="103472" marR="103472" marT="51736" marB="51736" anchor="ctr"/>
                </a:tc>
                <a:tc>
                  <a:txBody>
                    <a:bodyPr/>
                    <a:lstStyle/>
                    <a:p>
                      <a:r>
                        <a:rPr lang="en-US" sz="2700" dirty="0"/>
                        <a:t>ALTER INDEX REBUILD WITH (ONLINE = ON)</a:t>
                      </a:r>
                    </a:p>
                  </a:txBody>
                  <a:tcPr marL="103472" marR="103472" marT="51736" marB="51736"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8758730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49E17A-D409-4C51-ADB4-18ED5A6161F7}"/>
              </a:ext>
            </a:extLst>
          </p:cNvPr>
          <p:cNvSpPr>
            <a:spLocks noGrp="1"/>
          </p:cNvSpPr>
          <p:nvPr>
            <p:ph type="title"/>
          </p:nvPr>
        </p:nvSpPr>
        <p:spPr/>
        <p:txBody>
          <a:bodyPr/>
          <a:lstStyle/>
          <a:p>
            <a:r>
              <a:rPr lang="en-US" dirty="0" err="1"/>
              <a:t>Gotta</a:t>
            </a:r>
            <a:r>
              <a:rPr lang="en-US" dirty="0"/>
              <a:t> go fast!</a:t>
            </a:r>
            <a:endParaRPr lang="en-BE" dirty="0"/>
          </a:p>
        </p:txBody>
      </p:sp>
      <p:pic>
        <p:nvPicPr>
          <p:cNvPr id="2" name="Picture 2" descr="SQL workload CPU hungry consultant recommends faster CPUs - Male First  World Problems | Make a Meme">
            <a:extLst>
              <a:ext uri="{FF2B5EF4-FFF2-40B4-BE49-F238E27FC236}">
                <a16:creationId xmlns:a16="http://schemas.microsoft.com/office/drawing/2014/main" id="{2DF30950-116A-4163-8C82-042A7BB6BB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417"/>
          <a:stretch/>
        </p:blipFill>
        <p:spPr bwMode="auto">
          <a:xfrm>
            <a:off x="5433942" y="2794715"/>
            <a:ext cx="6377058" cy="3618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29897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EC32C-E3BB-44DC-A781-80F0BA6DEF3C}"/>
              </a:ext>
            </a:extLst>
          </p:cNvPr>
          <p:cNvSpPr>
            <a:spLocks noGrp="1"/>
          </p:cNvSpPr>
          <p:nvPr>
            <p:ph type="title"/>
          </p:nvPr>
        </p:nvSpPr>
        <p:spPr/>
        <p:txBody>
          <a:bodyPr anchor="ctr">
            <a:normAutofit/>
          </a:bodyPr>
          <a:lstStyle/>
          <a:p>
            <a:r>
              <a:rPr lang="en-US" dirty="0"/>
              <a:t>Let’s compare SQL to a car</a:t>
            </a:r>
            <a:endParaRPr lang="en-BE" dirty="0"/>
          </a:p>
        </p:txBody>
      </p:sp>
      <p:sp>
        <p:nvSpPr>
          <p:cNvPr id="12" name="Content Placeholder 2">
            <a:extLst>
              <a:ext uri="{FF2B5EF4-FFF2-40B4-BE49-F238E27FC236}">
                <a16:creationId xmlns:a16="http://schemas.microsoft.com/office/drawing/2014/main" id="{93C07FD3-14B0-B9C5-F374-86907EF96CFD}"/>
              </a:ext>
            </a:extLst>
          </p:cNvPr>
          <p:cNvSpPr>
            <a:spLocks noGrp="1"/>
          </p:cNvSpPr>
          <p:nvPr>
            <p:ph idx="1"/>
          </p:nvPr>
        </p:nvSpPr>
        <p:spPr/>
        <p:txBody>
          <a:bodyPr/>
          <a:lstStyle/>
          <a:p>
            <a:r>
              <a:rPr lang="en-US" dirty="0"/>
              <a:t>Ariel Atom 4</a:t>
            </a:r>
          </a:p>
          <a:p>
            <a:r>
              <a:rPr lang="en-US" dirty="0"/>
              <a:t>0-60: 2,8 Seconds</a:t>
            </a:r>
          </a:p>
          <a:p>
            <a:r>
              <a:rPr lang="en-US" dirty="0"/>
              <a:t>Horsepower: 320</a:t>
            </a:r>
          </a:p>
          <a:p>
            <a:r>
              <a:rPr lang="en-US" dirty="0"/>
              <a:t>Weight: 600KG</a:t>
            </a:r>
          </a:p>
        </p:txBody>
      </p:sp>
      <p:sp>
        <p:nvSpPr>
          <p:cNvPr id="14" name="Content Placeholder 3">
            <a:extLst>
              <a:ext uri="{FF2B5EF4-FFF2-40B4-BE49-F238E27FC236}">
                <a16:creationId xmlns:a16="http://schemas.microsoft.com/office/drawing/2014/main" id="{671906AB-2EF5-B9B7-4358-CC97097FEEC6}"/>
              </a:ext>
            </a:extLst>
          </p:cNvPr>
          <p:cNvSpPr>
            <a:spLocks noGrp="1"/>
          </p:cNvSpPr>
          <p:nvPr>
            <p:ph idx="10"/>
          </p:nvPr>
        </p:nvSpPr>
        <p:spPr/>
        <p:txBody>
          <a:bodyPr/>
          <a:lstStyle/>
          <a:p>
            <a:r>
              <a:rPr lang="en-US" dirty="0"/>
              <a:t>Lamborghini Urus</a:t>
            </a:r>
          </a:p>
          <a:p>
            <a:r>
              <a:rPr lang="en-US" dirty="0"/>
              <a:t>0-60: 3,4 Seconds</a:t>
            </a:r>
          </a:p>
          <a:p>
            <a:r>
              <a:rPr lang="en-US" dirty="0"/>
              <a:t>Horsepower: 640</a:t>
            </a:r>
          </a:p>
          <a:p>
            <a:r>
              <a:rPr lang="en-US" dirty="0"/>
              <a:t>Weight: 2300KG</a:t>
            </a:r>
          </a:p>
        </p:txBody>
      </p:sp>
      <p:pic>
        <p:nvPicPr>
          <p:cNvPr id="9" name="Picture 8">
            <a:extLst>
              <a:ext uri="{FF2B5EF4-FFF2-40B4-BE49-F238E27FC236}">
                <a16:creationId xmlns:a16="http://schemas.microsoft.com/office/drawing/2014/main" id="{B46CF08D-2FD0-4C76-84ED-103A0032EE01}"/>
              </a:ext>
            </a:extLst>
          </p:cNvPr>
          <p:cNvPicPr>
            <a:picLocks noChangeAspect="1"/>
          </p:cNvPicPr>
          <p:nvPr/>
        </p:nvPicPr>
        <p:blipFill>
          <a:blip r:embed="rId2"/>
          <a:stretch>
            <a:fillRect/>
          </a:stretch>
        </p:blipFill>
        <p:spPr>
          <a:xfrm>
            <a:off x="451636" y="3490436"/>
            <a:ext cx="5057775" cy="2371725"/>
          </a:xfrm>
          <a:prstGeom prst="rect">
            <a:avLst/>
          </a:prstGeom>
        </p:spPr>
      </p:pic>
      <p:pic>
        <p:nvPicPr>
          <p:cNvPr id="3076" name="Picture 4" descr="LAMBORGHINI URUS – YL-CARS">
            <a:extLst>
              <a:ext uri="{FF2B5EF4-FFF2-40B4-BE49-F238E27FC236}">
                <a16:creationId xmlns:a16="http://schemas.microsoft.com/office/drawing/2014/main" id="{79CDB50B-B943-4DBF-B6AB-7224C92894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0497" y="3429000"/>
            <a:ext cx="4305300" cy="2871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2188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B7E42-D76E-3BDE-8CF2-2A5FDA15E7FE}"/>
              </a:ext>
            </a:extLst>
          </p:cNvPr>
          <p:cNvSpPr>
            <a:spLocks noGrp="1"/>
          </p:cNvSpPr>
          <p:nvPr>
            <p:ph type="title"/>
          </p:nvPr>
        </p:nvSpPr>
        <p:spPr/>
        <p:txBody>
          <a:bodyPr/>
          <a:lstStyle/>
          <a:p>
            <a:r>
              <a:rPr lang="fr-BE" dirty="0" err="1"/>
              <a:t>What</a:t>
            </a:r>
            <a:r>
              <a:rPr lang="fr-BE" dirty="0"/>
              <a:t> </a:t>
            </a:r>
            <a:r>
              <a:rPr lang="fr-BE" dirty="0" err="1"/>
              <a:t>is</a:t>
            </a:r>
            <a:r>
              <a:rPr lang="fr-BE" dirty="0"/>
              <a:t> a SQL plan?</a:t>
            </a:r>
            <a:endParaRPr lang="en-BE" dirty="0"/>
          </a:p>
        </p:txBody>
      </p:sp>
      <p:sp>
        <p:nvSpPr>
          <p:cNvPr id="3" name="Content Placeholder 2">
            <a:extLst>
              <a:ext uri="{FF2B5EF4-FFF2-40B4-BE49-F238E27FC236}">
                <a16:creationId xmlns:a16="http://schemas.microsoft.com/office/drawing/2014/main" id="{D20882E0-7EAC-E61D-2321-22D320090422}"/>
              </a:ext>
            </a:extLst>
          </p:cNvPr>
          <p:cNvSpPr>
            <a:spLocks noGrp="1"/>
          </p:cNvSpPr>
          <p:nvPr>
            <p:ph idx="1"/>
          </p:nvPr>
        </p:nvSpPr>
        <p:spPr/>
        <p:txBody>
          <a:bodyPr/>
          <a:lstStyle/>
          <a:p>
            <a:r>
              <a:rPr lang="fr-BE" dirty="0" err="1"/>
              <a:t>Sequence</a:t>
            </a:r>
            <a:r>
              <a:rPr lang="fr-BE" dirty="0"/>
              <a:t> of </a:t>
            </a:r>
            <a:r>
              <a:rPr lang="fr-BE" dirty="0" err="1"/>
              <a:t>steps</a:t>
            </a:r>
            <a:r>
              <a:rPr lang="fr-BE" dirty="0"/>
              <a:t> </a:t>
            </a:r>
            <a:r>
              <a:rPr lang="fr-BE" dirty="0" err="1"/>
              <a:t>that</a:t>
            </a:r>
            <a:r>
              <a:rPr lang="fr-BE" dirty="0"/>
              <a:t> the engine plans to follow to </a:t>
            </a:r>
            <a:r>
              <a:rPr lang="fr-BE" dirty="0" err="1"/>
              <a:t>execute</a:t>
            </a:r>
            <a:r>
              <a:rPr lang="fr-BE" dirty="0"/>
              <a:t> </a:t>
            </a:r>
            <a:r>
              <a:rPr lang="fr-BE" dirty="0" err="1"/>
              <a:t>your</a:t>
            </a:r>
            <a:r>
              <a:rPr lang="fr-BE" dirty="0"/>
              <a:t> </a:t>
            </a:r>
            <a:r>
              <a:rPr lang="fr-BE" dirty="0" err="1"/>
              <a:t>query</a:t>
            </a:r>
            <a:endParaRPr lang="fr-BE" dirty="0"/>
          </a:p>
          <a:p>
            <a:r>
              <a:rPr lang="fr-BE" dirty="0"/>
              <a:t>Good </a:t>
            </a:r>
            <a:r>
              <a:rPr lang="fr-BE" dirty="0" err="1"/>
              <a:t>enough</a:t>
            </a:r>
            <a:r>
              <a:rPr lang="fr-BE" dirty="0"/>
              <a:t>, not </a:t>
            </a:r>
            <a:r>
              <a:rPr lang="fr-BE" dirty="0" err="1"/>
              <a:t>perfect</a:t>
            </a:r>
            <a:endParaRPr lang="fr-BE" dirty="0"/>
          </a:p>
          <a:p>
            <a:pPr lvl="1"/>
            <a:r>
              <a:rPr lang="fr-BE" dirty="0"/>
              <a:t>Has to </a:t>
            </a:r>
            <a:r>
              <a:rPr lang="fr-BE" dirty="0" err="1"/>
              <a:t>be</a:t>
            </a:r>
            <a:r>
              <a:rPr lang="fr-BE" dirty="0"/>
              <a:t> fast</a:t>
            </a:r>
          </a:p>
          <a:p>
            <a:r>
              <a:rPr lang="fr-BE" dirty="0" err="1"/>
              <a:t>Cached</a:t>
            </a:r>
            <a:endParaRPr lang="en-BE" dirty="0"/>
          </a:p>
        </p:txBody>
      </p:sp>
      <p:sp>
        <p:nvSpPr>
          <p:cNvPr id="4" name="Content Placeholder 3">
            <a:extLst>
              <a:ext uri="{FF2B5EF4-FFF2-40B4-BE49-F238E27FC236}">
                <a16:creationId xmlns:a16="http://schemas.microsoft.com/office/drawing/2014/main" id="{93A73626-2373-02B1-A5B5-E644DF736343}"/>
              </a:ext>
            </a:extLst>
          </p:cNvPr>
          <p:cNvSpPr>
            <a:spLocks noGrp="1"/>
          </p:cNvSpPr>
          <p:nvPr>
            <p:ph idx="10"/>
          </p:nvPr>
        </p:nvSpPr>
        <p:spPr/>
        <p:txBody>
          <a:bodyPr/>
          <a:lstStyle/>
          <a:p>
            <a:endParaRPr lang="en-BE"/>
          </a:p>
        </p:txBody>
      </p:sp>
    </p:spTree>
    <p:extLst>
      <p:ext uri="{BB962C8B-B14F-4D97-AF65-F5344CB8AC3E}">
        <p14:creationId xmlns:p14="http://schemas.microsoft.com/office/powerpoint/2010/main" val="231940932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EC32C-E3BB-44DC-A781-80F0BA6DEF3C}"/>
              </a:ext>
            </a:extLst>
          </p:cNvPr>
          <p:cNvSpPr>
            <a:spLocks noGrp="1"/>
          </p:cNvSpPr>
          <p:nvPr>
            <p:ph type="title"/>
          </p:nvPr>
        </p:nvSpPr>
        <p:spPr/>
        <p:txBody>
          <a:bodyPr/>
          <a:lstStyle/>
          <a:p>
            <a:r>
              <a:rPr lang="en-US" dirty="0"/>
              <a:t>How to read query plans?</a:t>
            </a:r>
            <a:endParaRPr lang="en-BE" dirty="0"/>
          </a:p>
        </p:txBody>
      </p:sp>
      <p:sp>
        <p:nvSpPr>
          <p:cNvPr id="4" name="Content Placeholder 2">
            <a:extLst>
              <a:ext uri="{FF2B5EF4-FFF2-40B4-BE49-F238E27FC236}">
                <a16:creationId xmlns:a16="http://schemas.microsoft.com/office/drawing/2014/main" id="{9ED0E2EF-6F7B-4204-BEBA-2B311BAE6088}"/>
              </a:ext>
            </a:extLst>
          </p:cNvPr>
          <p:cNvSpPr>
            <a:spLocks noGrp="1"/>
          </p:cNvSpPr>
          <p:nvPr>
            <p:ph idx="1"/>
          </p:nvPr>
        </p:nvSpPr>
        <p:spPr/>
        <p:txBody>
          <a:bodyPr>
            <a:normAutofit/>
          </a:bodyPr>
          <a:lstStyle/>
          <a:p>
            <a:r>
              <a:rPr lang="en-US" dirty="0"/>
              <a:t>Right to left</a:t>
            </a:r>
          </a:p>
          <a:p>
            <a:r>
              <a:rPr lang="en-US" dirty="0"/>
              <a:t>Top to bottom</a:t>
            </a:r>
          </a:p>
          <a:p>
            <a:endParaRPr lang="en-US" dirty="0"/>
          </a:p>
        </p:txBody>
      </p:sp>
      <p:pic>
        <p:nvPicPr>
          <p:cNvPr id="5" name="Picture 4">
            <a:extLst>
              <a:ext uri="{FF2B5EF4-FFF2-40B4-BE49-F238E27FC236}">
                <a16:creationId xmlns:a16="http://schemas.microsoft.com/office/drawing/2014/main" id="{4DB12AAE-B468-4B4C-A140-7C0F83B437BC}"/>
              </a:ext>
            </a:extLst>
          </p:cNvPr>
          <p:cNvPicPr>
            <a:picLocks noChangeAspect="1"/>
          </p:cNvPicPr>
          <p:nvPr/>
        </p:nvPicPr>
        <p:blipFill>
          <a:blip r:embed="rId2"/>
          <a:stretch>
            <a:fillRect/>
          </a:stretch>
        </p:blipFill>
        <p:spPr>
          <a:xfrm>
            <a:off x="801292" y="3051968"/>
            <a:ext cx="10589416" cy="2537619"/>
          </a:xfrm>
          <a:prstGeom prst="rect">
            <a:avLst/>
          </a:prstGeom>
        </p:spPr>
      </p:pic>
    </p:spTree>
    <p:extLst>
      <p:ext uri="{BB962C8B-B14F-4D97-AF65-F5344CB8AC3E}">
        <p14:creationId xmlns:p14="http://schemas.microsoft.com/office/powerpoint/2010/main" val="407292276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EC32C-E3BB-44DC-A781-80F0BA6DEF3C}"/>
              </a:ext>
            </a:extLst>
          </p:cNvPr>
          <p:cNvSpPr>
            <a:spLocks noGrp="1"/>
          </p:cNvSpPr>
          <p:nvPr>
            <p:ph type="title"/>
          </p:nvPr>
        </p:nvSpPr>
        <p:spPr/>
        <p:txBody>
          <a:bodyPr/>
          <a:lstStyle/>
          <a:p>
            <a:r>
              <a:rPr lang="en-US" dirty="0"/>
              <a:t>Different operators – Seeks &amp; Scans</a:t>
            </a:r>
            <a:endParaRPr lang="en-BE" dirty="0"/>
          </a:p>
        </p:txBody>
      </p:sp>
      <p:pic>
        <p:nvPicPr>
          <p:cNvPr id="6" name="Content Placeholder 5">
            <a:extLst>
              <a:ext uri="{FF2B5EF4-FFF2-40B4-BE49-F238E27FC236}">
                <a16:creationId xmlns:a16="http://schemas.microsoft.com/office/drawing/2014/main" id="{4EB7F032-EB49-403D-AC96-131C019D3B5F}"/>
              </a:ext>
            </a:extLst>
          </p:cNvPr>
          <p:cNvPicPr>
            <a:picLocks noGrp="1" noChangeAspect="1"/>
          </p:cNvPicPr>
          <p:nvPr>
            <p:ph idx="1"/>
          </p:nvPr>
        </p:nvPicPr>
        <p:blipFill>
          <a:blip r:embed="rId3"/>
          <a:stretch>
            <a:fillRect/>
          </a:stretch>
        </p:blipFill>
        <p:spPr>
          <a:xfrm>
            <a:off x="903465" y="1577338"/>
            <a:ext cx="1266825" cy="847725"/>
          </a:xfrm>
        </p:spPr>
      </p:pic>
      <p:pic>
        <p:nvPicPr>
          <p:cNvPr id="8" name="Picture 7">
            <a:extLst>
              <a:ext uri="{FF2B5EF4-FFF2-40B4-BE49-F238E27FC236}">
                <a16:creationId xmlns:a16="http://schemas.microsoft.com/office/drawing/2014/main" id="{B141DF9E-C082-4B13-8465-EF4FF869082E}"/>
              </a:ext>
            </a:extLst>
          </p:cNvPr>
          <p:cNvPicPr>
            <a:picLocks noChangeAspect="1"/>
          </p:cNvPicPr>
          <p:nvPr/>
        </p:nvPicPr>
        <p:blipFill>
          <a:blip r:embed="rId4"/>
          <a:stretch>
            <a:fillRect/>
          </a:stretch>
        </p:blipFill>
        <p:spPr>
          <a:xfrm>
            <a:off x="2561486" y="1553525"/>
            <a:ext cx="3076575" cy="895350"/>
          </a:xfrm>
          <a:prstGeom prst="rect">
            <a:avLst/>
          </a:prstGeom>
        </p:spPr>
      </p:pic>
      <p:pic>
        <p:nvPicPr>
          <p:cNvPr id="10" name="Picture 9">
            <a:extLst>
              <a:ext uri="{FF2B5EF4-FFF2-40B4-BE49-F238E27FC236}">
                <a16:creationId xmlns:a16="http://schemas.microsoft.com/office/drawing/2014/main" id="{AD52FBA5-34D5-4E01-8EF0-D12D971FCC27}"/>
              </a:ext>
            </a:extLst>
          </p:cNvPr>
          <p:cNvPicPr>
            <a:picLocks noChangeAspect="1"/>
          </p:cNvPicPr>
          <p:nvPr/>
        </p:nvPicPr>
        <p:blipFill>
          <a:blip r:embed="rId5"/>
          <a:stretch>
            <a:fillRect/>
          </a:stretch>
        </p:blipFill>
        <p:spPr>
          <a:xfrm>
            <a:off x="5881755" y="1577338"/>
            <a:ext cx="2952750" cy="962025"/>
          </a:xfrm>
          <a:prstGeom prst="rect">
            <a:avLst/>
          </a:prstGeom>
        </p:spPr>
      </p:pic>
      <p:pic>
        <p:nvPicPr>
          <p:cNvPr id="12" name="Picture 11">
            <a:extLst>
              <a:ext uri="{FF2B5EF4-FFF2-40B4-BE49-F238E27FC236}">
                <a16:creationId xmlns:a16="http://schemas.microsoft.com/office/drawing/2014/main" id="{EA36632B-06E7-4590-A376-A020578ACA2D}"/>
              </a:ext>
            </a:extLst>
          </p:cNvPr>
          <p:cNvPicPr>
            <a:picLocks noChangeAspect="1"/>
          </p:cNvPicPr>
          <p:nvPr/>
        </p:nvPicPr>
        <p:blipFill>
          <a:blip r:embed="rId6"/>
          <a:stretch>
            <a:fillRect/>
          </a:stretch>
        </p:blipFill>
        <p:spPr>
          <a:xfrm>
            <a:off x="5881755" y="2544282"/>
            <a:ext cx="2981325" cy="895350"/>
          </a:xfrm>
          <a:prstGeom prst="rect">
            <a:avLst/>
          </a:prstGeom>
        </p:spPr>
      </p:pic>
      <p:pic>
        <p:nvPicPr>
          <p:cNvPr id="14" name="Picture 13">
            <a:extLst>
              <a:ext uri="{FF2B5EF4-FFF2-40B4-BE49-F238E27FC236}">
                <a16:creationId xmlns:a16="http://schemas.microsoft.com/office/drawing/2014/main" id="{FAE59F50-36F6-451A-8FB9-CC19BADF8669}"/>
              </a:ext>
            </a:extLst>
          </p:cNvPr>
          <p:cNvPicPr>
            <a:picLocks noChangeAspect="1"/>
          </p:cNvPicPr>
          <p:nvPr/>
        </p:nvPicPr>
        <p:blipFill>
          <a:blip r:embed="rId7"/>
          <a:stretch>
            <a:fillRect/>
          </a:stretch>
        </p:blipFill>
        <p:spPr>
          <a:xfrm>
            <a:off x="722489" y="3600048"/>
            <a:ext cx="1628775" cy="971550"/>
          </a:xfrm>
          <a:prstGeom prst="rect">
            <a:avLst/>
          </a:prstGeom>
        </p:spPr>
      </p:pic>
      <p:pic>
        <p:nvPicPr>
          <p:cNvPr id="16" name="Picture 15">
            <a:extLst>
              <a:ext uri="{FF2B5EF4-FFF2-40B4-BE49-F238E27FC236}">
                <a16:creationId xmlns:a16="http://schemas.microsoft.com/office/drawing/2014/main" id="{8266890A-3149-4DEF-B690-3EFC70D5738C}"/>
              </a:ext>
            </a:extLst>
          </p:cNvPr>
          <p:cNvPicPr>
            <a:picLocks noChangeAspect="1"/>
          </p:cNvPicPr>
          <p:nvPr/>
        </p:nvPicPr>
        <p:blipFill>
          <a:blip r:embed="rId8"/>
          <a:stretch>
            <a:fillRect/>
          </a:stretch>
        </p:blipFill>
        <p:spPr>
          <a:xfrm>
            <a:off x="251001" y="4734260"/>
            <a:ext cx="2571750" cy="866775"/>
          </a:xfrm>
          <a:prstGeom prst="rect">
            <a:avLst/>
          </a:prstGeom>
        </p:spPr>
      </p:pic>
    </p:spTree>
    <p:extLst>
      <p:ext uri="{BB962C8B-B14F-4D97-AF65-F5344CB8AC3E}">
        <p14:creationId xmlns:p14="http://schemas.microsoft.com/office/powerpoint/2010/main" val="138498167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EC32C-E3BB-44DC-A781-80F0BA6DEF3C}"/>
              </a:ext>
            </a:extLst>
          </p:cNvPr>
          <p:cNvSpPr>
            <a:spLocks noGrp="1"/>
          </p:cNvSpPr>
          <p:nvPr>
            <p:ph type="title"/>
          </p:nvPr>
        </p:nvSpPr>
        <p:spPr/>
        <p:txBody>
          <a:bodyPr/>
          <a:lstStyle/>
          <a:p>
            <a:r>
              <a:rPr lang="en-US" dirty="0"/>
              <a:t>Different operators - Joins</a:t>
            </a:r>
            <a:endParaRPr lang="en-BE" dirty="0"/>
          </a:p>
        </p:txBody>
      </p:sp>
      <p:pic>
        <p:nvPicPr>
          <p:cNvPr id="28" name="Picture 27">
            <a:extLst>
              <a:ext uri="{FF2B5EF4-FFF2-40B4-BE49-F238E27FC236}">
                <a16:creationId xmlns:a16="http://schemas.microsoft.com/office/drawing/2014/main" id="{7061E894-6AE7-4F8C-80D6-467E6FBE3303}"/>
              </a:ext>
            </a:extLst>
          </p:cNvPr>
          <p:cNvPicPr>
            <a:picLocks noChangeAspect="1"/>
          </p:cNvPicPr>
          <p:nvPr/>
        </p:nvPicPr>
        <p:blipFill>
          <a:blip r:embed="rId3"/>
          <a:stretch>
            <a:fillRect/>
          </a:stretch>
        </p:blipFill>
        <p:spPr>
          <a:xfrm>
            <a:off x="762870" y="1580602"/>
            <a:ext cx="838200" cy="685800"/>
          </a:xfrm>
          <a:prstGeom prst="rect">
            <a:avLst/>
          </a:prstGeom>
        </p:spPr>
      </p:pic>
      <p:pic>
        <p:nvPicPr>
          <p:cNvPr id="30" name="Picture 29">
            <a:extLst>
              <a:ext uri="{FF2B5EF4-FFF2-40B4-BE49-F238E27FC236}">
                <a16:creationId xmlns:a16="http://schemas.microsoft.com/office/drawing/2014/main" id="{B3DBBB5D-7E9D-4E8D-810E-D25FEF0913C6}"/>
              </a:ext>
            </a:extLst>
          </p:cNvPr>
          <p:cNvPicPr>
            <a:picLocks noChangeAspect="1"/>
          </p:cNvPicPr>
          <p:nvPr/>
        </p:nvPicPr>
        <p:blipFill>
          <a:blip r:embed="rId4"/>
          <a:stretch>
            <a:fillRect/>
          </a:stretch>
        </p:blipFill>
        <p:spPr>
          <a:xfrm>
            <a:off x="2132614" y="2934394"/>
            <a:ext cx="771525" cy="723900"/>
          </a:xfrm>
          <a:prstGeom prst="rect">
            <a:avLst/>
          </a:prstGeom>
        </p:spPr>
      </p:pic>
      <p:pic>
        <p:nvPicPr>
          <p:cNvPr id="32" name="Picture 31">
            <a:extLst>
              <a:ext uri="{FF2B5EF4-FFF2-40B4-BE49-F238E27FC236}">
                <a16:creationId xmlns:a16="http://schemas.microsoft.com/office/drawing/2014/main" id="{149CC8DD-CFB9-43E7-BABE-F2538109C9E4}"/>
              </a:ext>
            </a:extLst>
          </p:cNvPr>
          <p:cNvPicPr>
            <a:picLocks noChangeAspect="1"/>
          </p:cNvPicPr>
          <p:nvPr/>
        </p:nvPicPr>
        <p:blipFill>
          <a:blip r:embed="rId5"/>
          <a:stretch>
            <a:fillRect/>
          </a:stretch>
        </p:blipFill>
        <p:spPr>
          <a:xfrm>
            <a:off x="2065939" y="4297015"/>
            <a:ext cx="838200" cy="742950"/>
          </a:xfrm>
          <a:prstGeom prst="rect">
            <a:avLst/>
          </a:prstGeom>
        </p:spPr>
      </p:pic>
      <p:pic>
        <p:nvPicPr>
          <p:cNvPr id="34" name="Picture 33">
            <a:extLst>
              <a:ext uri="{FF2B5EF4-FFF2-40B4-BE49-F238E27FC236}">
                <a16:creationId xmlns:a16="http://schemas.microsoft.com/office/drawing/2014/main" id="{6EEA65A2-B596-481F-8699-6412E9FEF50B}"/>
              </a:ext>
            </a:extLst>
          </p:cNvPr>
          <p:cNvPicPr>
            <a:picLocks noChangeAspect="1"/>
          </p:cNvPicPr>
          <p:nvPr/>
        </p:nvPicPr>
        <p:blipFill>
          <a:blip r:embed="rId6"/>
          <a:stretch>
            <a:fillRect/>
          </a:stretch>
        </p:blipFill>
        <p:spPr>
          <a:xfrm>
            <a:off x="3896605" y="1675852"/>
            <a:ext cx="726831" cy="590550"/>
          </a:xfrm>
          <a:prstGeom prst="rect">
            <a:avLst/>
          </a:prstGeom>
        </p:spPr>
      </p:pic>
      <p:pic>
        <p:nvPicPr>
          <p:cNvPr id="7" name="Picture 6">
            <a:extLst>
              <a:ext uri="{FF2B5EF4-FFF2-40B4-BE49-F238E27FC236}">
                <a16:creationId xmlns:a16="http://schemas.microsoft.com/office/drawing/2014/main" id="{97C0A01D-6A31-4B8C-9F59-BD24178A23CE}"/>
              </a:ext>
            </a:extLst>
          </p:cNvPr>
          <p:cNvPicPr>
            <a:picLocks noChangeAspect="1"/>
          </p:cNvPicPr>
          <p:nvPr/>
        </p:nvPicPr>
        <p:blipFill>
          <a:blip r:embed="rId7"/>
          <a:stretch>
            <a:fillRect/>
          </a:stretch>
        </p:blipFill>
        <p:spPr>
          <a:xfrm>
            <a:off x="2045348" y="1551331"/>
            <a:ext cx="992456" cy="744342"/>
          </a:xfrm>
          <a:prstGeom prst="rect">
            <a:avLst/>
          </a:prstGeom>
        </p:spPr>
      </p:pic>
    </p:spTree>
    <p:extLst>
      <p:ext uri="{BB962C8B-B14F-4D97-AF65-F5344CB8AC3E}">
        <p14:creationId xmlns:p14="http://schemas.microsoft.com/office/powerpoint/2010/main" val="313372354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EC32C-E3BB-44DC-A781-80F0BA6DEF3C}"/>
              </a:ext>
            </a:extLst>
          </p:cNvPr>
          <p:cNvSpPr>
            <a:spLocks noGrp="1"/>
          </p:cNvSpPr>
          <p:nvPr>
            <p:ph type="title"/>
          </p:nvPr>
        </p:nvSpPr>
        <p:spPr/>
        <p:txBody>
          <a:bodyPr/>
          <a:lstStyle/>
          <a:p>
            <a:r>
              <a:rPr lang="en-US" dirty="0"/>
              <a:t>Different operators – Others</a:t>
            </a:r>
            <a:endParaRPr lang="en-BE" dirty="0"/>
          </a:p>
        </p:txBody>
      </p:sp>
      <p:pic>
        <p:nvPicPr>
          <p:cNvPr id="18" name="Picture 17">
            <a:extLst>
              <a:ext uri="{FF2B5EF4-FFF2-40B4-BE49-F238E27FC236}">
                <a16:creationId xmlns:a16="http://schemas.microsoft.com/office/drawing/2014/main" id="{38452BF0-1F8B-48E6-A1BD-68607DB1A8F4}"/>
              </a:ext>
            </a:extLst>
          </p:cNvPr>
          <p:cNvPicPr>
            <a:picLocks noChangeAspect="1"/>
          </p:cNvPicPr>
          <p:nvPr/>
        </p:nvPicPr>
        <p:blipFill>
          <a:blip r:embed="rId3"/>
          <a:stretch>
            <a:fillRect/>
          </a:stretch>
        </p:blipFill>
        <p:spPr>
          <a:xfrm>
            <a:off x="887364" y="2791160"/>
            <a:ext cx="809625" cy="619125"/>
          </a:xfrm>
          <a:prstGeom prst="rect">
            <a:avLst/>
          </a:prstGeom>
        </p:spPr>
      </p:pic>
      <p:pic>
        <p:nvPicPr>
          <p:cNvPr id="20" name="Picture 19">
            <a:extLst>
              <a:ext uri="{FF2B5EF4-FFF2-40B4-BE49-F238E27FC236}">
                <a16:creationId xmlns:a16="http://schemas.microsoft.com/office/drawing/2014/main" id="{DAF9C29F-023B-411E-A4E2-3A9A4370CCAB}"/>
              </a:ext>
            </a:extLst>
          </p:cNvPr>
          <p:cNvPicPr>
            <a:picLocks noChangeAspect="1"/>
          </p:cNvPicPr>
          <p:nvPr/>
        </p:nvPicPr>
        <p:blipFill>
          <a:blip r:embed="rId4"/>
          <a:stretch>
            <a:fillRect/>
          </a:stretch>
        </p:blipFill>
        <p:spPr>
          <a:xfrm>
            <a:off x="2271444" y="2724484"/>
            <a:ext cx="1209675" cy="752475"/>
          </a:xfrm>
          <a:prstGeom prst="rect">
            <a:avLst/>
          </a:prstGeom>
        </p:spPr>
      </p:pic>
      <p:pic>
        <p:nvPicPr>
          <p:cNvPr id="22" name="Picture 21">
            <a:extLst>
              <a:ext uri="{FF2B5EF4-FFF2-40B4-BE49-F238E27FC236}">
                <a16:creationId xmlns:a16="http://schemas.microsoft.com/office/drawing/2014/main" id="{D970694A-D361-4732-93BB-9C874EEC4A2A}"/>
              </a:ext>
            </a:extLst>
          </p:cNvPr>
          <p:cNvPicPr>
            <a:picLocks noChangeAspect="1"/>
          </p:cNvPicPr>
          <p:nvPr/>
        </p:nvPicPr>
        <p:blipFill>
          <a:blip r:embed="rId5"/>
          <a:stretch>
            <a:fillRect/>
          </a:stretch>
        </p:blipFill>
        <p:spPr>
          <a:xfrm>
            <a:off x="6479479" y="2733807"/>
            <a:ext cx="1210018" cy="802147"/>
          </a:xfrm>
          <a:prstGeom prst="rect">
            <a:avLst/>
          </a:prstGeom>
        </p:spPr>
      </p:pic>
      <p:pic>
        <p:nvPicPr>
          <p:cNvPr id="24" name="Picture 23">
            <a:extLst>
              <a:ext uri="{FF2B5EF4-FFF2-40B4-BE49-F238E27FC236}">
                <a16:creationId xmlns:a16="http://schemas.microsoft.com/office/drawing/2014/main" id="{088CB72C-A9CC-4C0D-9A23-1ADBC130DC87}"/>
              </a:ext>
            </a:extLst>
          </p:cNvPr>
          <p:cNvPicPr>
            <a:picLocks noChangeAspect="1"/>
          </p:cNvPicPr>
          <p:nvPr/>
        </p:nvPicPr>
        <p:blipFill>
          <a:blip r:embed="rId6"/>
          <a:stretch>
            <a:fillRect/>
          </a:stretch>
        </p:blipFill>
        <p:spPr>
          <a:xfrm>
            <a:off x="3771160" y="2668086"/>
            <a:ext cx="1063041" cy="760914"/>
          </a:xfrm>
          <a:prstGeom prst="rect">
            <a:avLst/>
          </a:prstGeom>
        </p:spPr>
      </p:pic>
      <p:pic>
        <p:nvPicPr>
          <p:cNvPr id="26" name="Picture 25">
            <a:extLst>
              <a:ext uri="{FF2B5EF4-FFF2-40B4-BE49-F238E27FC236}">
                <a16:creationId xmlns:a16="http://schemas.microsoft.com/office/drawing/2014/main" id="{9428425A-4168-47C3-851A-86CE65292C6A}"/>
              </a:ext>
            </a:extLst>
          </p:cNvPr>
          <p:cNvPicPr>
            <a:picLocks noChangeAspect="1"/>
          </p:cNvPicPr>
          <p:nvPr/>
        </p:nvPicPr>
        <p:blipFill>
          <a:blip r:embed="rId7"/>
          <a:stretch>
            <a:fillRect/>
          </a:stretch>
        </p:blipFill>
        <p:spPr>
          <a:xfrm>
            <a:off x="5312144" y="2626853"/>
            <a:ext cx="904369" cy="850106"/>
          </a:xfrm>
          <a:prstGeom prst="rect">
            <a:avLst/>
          </a:prstGeom>
        </p:spPr>
      </p:pic>
      <p:pic>
        <p:nvPicPr>
          <p:cNvPr id="36" name="Picture 35">
            <a:extLst>
              <a:ext uri="{FF2B5EF4-FFF2-40B4-BE49-F238E27FC236}">
                <a16:creationId xmlns:a16="http://schemas.microsoft.com/office/drawing/2014/main" id="{F91832FB-7787-462E-B5B2-88AA48CE40FA}"/>
              </a:ext>
            </a:extLst>
          </p:cNvPr>
          <p:cNvPicPr>
            <a:picLocks noChangeAspect="1"/>
          </p:cNvPicPr>
          <p:nvPr/>
        </p:nvPicPr>
        <p:blipFill>
          <a:blip r:embed="rId8"/>
          <a:stretch>
            <a:fillRect/>
          </a:stretch>
        </p:blipFill>
        <p:spPr>
          <a:xfrm>
            <a:off x="8193378" y="2791160"/>
            <a:ext cx="731681" cy="644316"/>
          </a:xfrm>
          <a:prstGeom prst="rect">
            <a:avLst/>
          </a:prstGeom>
        </p:spPr>
      </p:pic>
      <p:pic>
        <p:nvPicPr>
          <p:cNvPr id="7" name="Picture 6">
            <a:extLst>
              <a:ext uri="{FF2B5EF4-FFF2-40B4-BE49-F238E27FC236}">
                <a16:creationId xmlns:a16="http://schemas.microsoft.com/office/drawing/2014/main" id="{AEF70EF6-3EFA-448A-A78D-3B5ECEF6407B}"/>
              </a:ext>
            </a:extLst>
          </p:cNvPr>
          <p:cNvPicPr>
            <a:picLocks noChangeAspect="1"/>
          </p:cNvPicPr>
          <p:nvPr/>
        </p:nvPicPr>
        <p:blipFill>
          <a:blip r:embed="rId9"/>
          <a:stretch>
            <a:fillRect/>
          </a:stretch>
        </p:blipFill>
        <p:spPr>
          <a:xfrm>
            <a:off x="730299" y="3757718"/>
            <a:ext cx="966690" cy="867542"/>
          </a:xfrm>
          <a:prstGeom prst="rect">
            <a:avLst/>
          </a:prstGeom>
        </p:spPr>
      </p:pic>
      <p:pic>
        <p:nvPicPr>
          <p:cNvPr id="11" name="Picture 10">
            <a:extLst>
              <a:ext uri="{FF2B5EF4-FFF2-40B4-BE49-F238E27FC236}">
                <a16:creationId xmlns:a16="http://schemas.microsoft.com/office/drawing/2014/main" id="{C49260C7-1613-45F1-8D6B-46C69917630A}"/>
              </a:ext>
            </a:extLst>
          </p:cNvPr>
          <p:cNvPicPr>
            <a:picLocks noChangeAspect="1"/>
          </p:cNvPicPr>
          <p:nvPr/>
        </p:nvPicPr>
        <p:blipFill>
          <a:blip r:embed="rId10"/>
          <a:stretch>
            <a:fillRect/>
          </a:stretch>
        </p:blipFill>
        <p:spPr>
          <a:xfrm>
            <a:off x="730299" y="4972693"/>
            <a:ext cx="956978" cy="647367"/>
          </a:xfrm>
          <a:prstGeom prst="rect">
            <a:avLst/>
          </a:prstGeom>
        </p:spPr>
      </p:pic>
      <p:pic>
        <p:nvPicPr>
          <p:cNvPr id="15" name="Picture 14">
            <a:extLst>
              <a:ext uri="{FF2B5EF4-FFF2-40B4-BE49-F238E27FC236}">
                <a16:creationId xmlns:a16="http://schemas.microsoft.com/office/drawing/2014/main" id="{7D3F7C37-E626-4EF4-9739-84D93C521B1F}"/>
              </a:ext>
            </a:extLst>
          </p:cNvPr>
          <p:cNvPicPr>
            <a:picLocks noChangeAspect="1"/>
          </p:cNvPicPr>
          <p:nvPr/>
        </p:nvPicPr>
        <p:blipFill>
          <a:blip r:embed="rId11"/>
          <a:stretch>
            <a:fillRect/>
          </a:stretch>
        </p:blipFill>
        <p:spPr>
          <a:xfrm>
            <a:off x="2132124" y="4972693"/>
            <a:ext cx="628650" cy="609600"/>
          </a:xfrm>
          <a:prstGeom prst="rect">
            <a:avLst/>
          </a:prstGeom>
        </p:spPr>
      </p:pic>
      <p:pic>
        <p:nvPicPr>
          <p:cNvPr id="19" name="Picture 18">
            <a:extLst>
              <a:ext uri="{FF2B5EF4-FFF2-40B4-BE49-F238E27FC236}">
                <a16:creationId xmlns:a16="http://schemas.microsoft.com/office/drawing/2014/main" id="{57BDAE83-CE39-4D64-8F78-B5B2DE7AC2B6}"/>
              </a:ext>
            </a:extLst>
          </p:cNvPr>
          <p:cNvPicPr>
            <a:picLocks noChangeAspect="1"/>
          </p:cNvPicPr>
          <p:nvPr/>
        </p:nvPicPr>
        <p:blipFill>
          <a:blip r:embed="rId12"/>
          <a:stretch>
            <a:fillRect/>
          </a:stretch>
        </p:blipFill>
        <p:spPr>
          <a:xfrm>
            <a:off x="3421178" y="4855777"/>
            <a:ext cx="2343150" cy="723900"/>
          </a:xfrm>
          <a:prstGeom prst="rect">
            <a:avLst/>
          </a:prstGeom>
        </p:spPr>
      </p:pic>
      <p:pic>
        <p:nvPicPr>
          <p:cNvPr id="23" name="Picture 22">
            <a:extLst>
              <a:ext uri="{FF2B5EF4-FFF2-40B4-BE49-F238E27FC236}">
                <a16:creationId xmlns:a16="http://schemas.microsoft.com/office/drawing/2014/main" id="{CB6B341B-FBE5-46AC-B376-DAA83BA12C7D}"/>
              </a:ext>
            </a:extLst>
          </p:cNvPr>
          <p:cNvPicPr>
            <a:picLocks noChangeAspect="1"/>
          </p:cNvPicPr>
          <p:nvPr/>
        </p:nvPicPr>
        <p:blipFill>
          <a:blip r:embed="rId13"/>
          <a:stretch>
            <a:fillRect/>
          </a:stretch>
        </p:blipFill>
        <p:spPr>
          <a:xfrm>
            <a:off x="6019164" y="4915543"/>
            <a:ext cx="1095375" cy="723900"/>
          </a:xfrm>
          <a:prstGeom prst="rect">
            <a:avLst/>
          </a:prstGeom>
        </p:spPr>
      </p:pic>
      <p:pic>
        <p:nvPicPr>
          <p:cNvPr id="27" name="Picture 26">
            <a:extLst>
              <a:ext uri="{FF2B5EF4-FFF2-40B4-BE49-F238E27FC236}">
                <a16:creationId xmlns:a16="http://schemas.microsoft.com/office/drawing/2014/main" id="{CA02AD68-1813-4713-8760-74241CDBFA1C}"/>
              </a:ext>
            </a:extLst>
          </p:cNvPr>
          <p:cNvPicPr>
            <a:picLocks noChangeAspect="1"/>
          </p:cNvPicPr>
          <p:nvPr/>
        </p:nvPicPr>
        <p:blipFill>
          <a:blip r:embed="rId14"/>
          <a:stretch>
            <a:fillRect/>
          </a:stretch>
        </p:blipFill>
        <p:spPr>
          <a:xfrm>
            <a:off x="7369375" y="4828929"/>
            <a:ext cx="1095375" cy="916781"/>
          </a:xfrm>
          <a:prstGeom prst="rect">
            <a:avLst/>
          </a:prstGeom>
        </p:spPr>
      </p:pic>
    </p:spTree>
    <p:extLst>
      <p:ext uri="{BB962C8B-B14F-4D97-AF65-F5344CB8AC3E}">
        <p14:creationId xmlns:p14="http://schemas.microsoft.com/office/powerpoint/2010/main" val="3245614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07C8D-E28C-4781-A3E8-0784FAC60948}"/>
              </a:ext>
            </a:extLst>
          </p:cNvPr>
          <p:cNvSpPr>
            <a:spLocks noGrp="1"/>
          </p:cNvSpPr>
          <p:nvPr>
            <p:ph type="title"/>
          </p:nvPr>
        </p:nvSpPr>
        <p:spPr>
          <a:xfrm>
            <a:off x="5596501" y="489508"/>
            <a:ext cx="5754896" cy="1667569"/>
          </a:xfrm>
        </p:spPr>
        <p:txBody>
          <a:bodyPr anchor="b">
            <a:normAutofit/>
          </a:bodyPr>
          <a:lstStyle/>
          <a:p>
            <a:r>
              <a:rPr lang="en-US" sz="4000"/>
              <a:t>System databases</a:t>
            </a:r>
            <a:endParaRPr lang="en-BE" sz="4000"/>
          </a:p>
        </p:txBody>
      </p:sp>
      <p:sp>
        <p:nvSpPr>
          <p:cNvPr id="78" name="Content Placeholder 2">
            <a:extLst>
              <a:ext uri="{FF2B5EF4-FFF2-40B4-BE49-F238E27FC236}">
                <a16:creationId xmlns:a16="http://schemas.microsoft.com/office/drawing/2014/main" id="{E1F8850C-7353-472A-8A22-33E66D667206}"/>
              </a:ext>
            </a:extLst>
          </p:cNvPr>
          <p:cNvSpPr>
            <a:spLocks noGrp="1"/>
          </p:cNvSpPr>
          <p:nvPr>
            <p:ph idx="1"/>
          </p:nvPr>
        </p:nvSpPr>
        <p:spPr>
          <a:xfrm>
            <a:off x="5596502" y="2405894"/>
            <a:ext cx="5754896" cy="3197464"/>
          </a:xfrm>
        </p:spPr>
        <p:txBody>
          <a:bodyPr anchor="t">
            <a:normAutofit/>
          </a:bodyPr>
          <a:lstStyle/>
          <a:p>
            <a:r>
              <a:rPr lang="en-US" sz="1400"/>
              <a:t>Master</a:t>
            </a:r>
          </a:p>
          <a:p>
            <a:pPr lvl="1"/>
            <a:r>
              <a:rPr lang="en-US" sz="1400"/>
              <a:t>System level information</a:t>
            </a:r>
          </a:p>
          <a:p>
            <a:pPr lvl="1"/>
            <a:r>
              <a:rPr lang="en-US" sz="1400"/>
              <a:t>System wide configuration settings</a:t>
            </a:r>
          </a:p>
          <a:p>
            <a:pPr lvl="1"/>
            <a:r>
              <a:rPr lang="en-US" sz="1400"/>
              <a:t>Location from database files</a:t>
            </a:r>
          </a:p>
          <a:p>
            <a:pPr lvl="1"/>
            <a:r>
              <a:rPr lang="en-US" sz="1400"/>
              <a:t>No master = no server</a:t>
            </a:r>
          </a:p>
          <a:p>
            <a:r>
              <a:rPr lang="en-US" sz="1400"/>
              <a:t>Model</a:t>
            </a:r>
          </a:p>
          <a:p>
            <a:pPr lvl="1"/>
            <a:r>
              <a:rPr lang="en-US" sz="1400"/>
              <a:t>Template</a:t>
            </a:r>
          </a:p>
          <a:p>
            <a:r>
              <a:rPr lang="en-US" sz="1400"/>
              <a:t>MSDB</a:t>
            </a:r>
          </a:p>
          <a:p>
            <a:pPr lvl="1"/>
            <a:r>
              <a:rPr lang="en-US" sz="1400"/>
              <a:t>SQL Agent</a:t>
            </a:r>
          </a:p>
          <a:p>
            <a:pPr lvl="1"/>
            <a:r>
              <a:rPr lang="en-US" sz="1400"/>
              <a:t>Jobs</a:t>
            </a:r>
          </a:p>
          <a:p>
            <a:pPr lvl="1"/>
            <a:r>
              <a:rPr lang="en-US" sz="1400"/>
              <a:t>Backup history</a:t>
            </a:r>
            <a:endParaRPr lang="en-BE" sz="1400"/>
          </a:p>
        </p:txBody>
      </p:sp>
      <p:pic>
        <p:nvPicPr>
          <p:cNvPr id="5" name="Picture 4">
            <a:extLst>
              <a:ext uri="{FF2B5EF4-FFF2-40B4-BE49-F238E27FC236}">
                <a16:creationId xmlns:a16="http://schemas.microsoft.com/office/drawing/2014/main" id="{5392147F-79C0-4DE2-BA0A-C90078244948}"/>
              </a:ext>
            </a:extLst>
          </p:cNvPr>
          <p:cNvPicPr>
            <a:picLocks noChangeAspect="1"/>
          </p:cNvPicPr>
          <p:nvPr/>
        </p:nvPicPr>
        <p:blipFill>
          <a:blip r:embed="rId2"/>
          <a:stretch>
            <a:fillRect/>
          </a:stretch>
        </p:blipFill>
        <p:spPr>
          <a:xfrm>
            <a:off x="1068130" y="2141748"/>
            <a:ext cx="3876165" cy="2142809"/>
          </a:xfrm>
          <a:prstGeom prst="rect">
            <a:avLst/>
          </a:prstGeom>
        </p:spPr>
      </p:pic>
    </p:spTree>
    <p:extLst>
      <p:ext uri="{BB962C8B-B14F-4D97-AF65-F5344CB8AC3E}">
        <p14:creationId xmlns:p14="http://schemas.microsoft.com/office/powerpoint/2010/main" val="371476313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BC111-CA34-43EC-A978-549905C31F97}"/>
              </a:ext>
            </a:extLst>
          </p:cNvPr>
          <p:cNvSpPr>
            <a:spLocks noGrp="1"/>
          </p:cNvSpPr>
          <p:nvPr>
            <p:ph type="title"/>
          </p:nvPr>
        </p:nvSpPr>
        <p:spPr/>
        <p:txBody>
          <a:bodyPr/>
          <a:lstStyle/>
          <a:p>
            <a:endParaRPr lang="nl-BE" dirty="0"/>
          </a:p>
        </p:txBody>
      </p:sp>
      <p:sp>
        <p:nvSpPr>
          <p:cNvPr id="3" name="Content Placeholder 2">
            <a:extLst>
              <a:ext uri="{FF2B5EF4-FFF2-40B4-BE49-F238E27FC236}">
                <a16:creationId xmlns:a16="http://schemas.microsoft.com/office/drawing/2014/main" id="{AF2B20F0-B255-4C53-A977-FF70F7E9FCA0}"/>
              </a:ext>
            </a:extLst>
          </p:cNvPr>
          <p:cNvSpPr>
            <a:spLocks noGrp="1"/>
          </p:cNvSpPr>
          <p:nvPr>
            <p:ph idx="1"/>
          </p:nvPr>
        </p:nvSpPr>
        <p:spPr/>
        <p:txBody>
          <a:bodyPr/>
          <a:lstStyle/>
          <a:p>
            <a:r>
              <a:rPr lang="nl-BE" dirty="0"/>
              <a:t>Estimating is hard, even for computers</a:t>
            </a:r>
          </a:p>
          <a:p>
            <a:endParaRPr lang="nl-BE" dirty="0"/>
          </a:p>
          <a:p>
            <a:r>
              <a:rPr lang="nl-BE" dirty="0"/>
              <a:t>Estimates don’t have to be exact, just almost correct!</a:t>
            </a:r>
          </a:p>
        </p:txBody>
      </p:sp>
      <p:pic>
        <p:nvPicPr>
          <p:cNvPr id="5" name="Picture 4">
            <a:extLst>
              <a:ext uri="{FF2B5EF4-FFF2-40B4-BE49-F238E27FC236}">
                <a16:creationId xmlns:a16="http://schemas.microsoft.com/office/drawing/2014/main" id="{A428A053-5811-4E83-A64A-E30284FC6396}"/>
              </a:ext>
            </a:extLst>
          </p:cNvPr>
          <p:cNvPicPr>
            <a:picLocks noChangeAspect="1"/>
          </p:cNvPicPr>
          <p:nvPr/>
        </p:nvPicPr>
        <p:blipFill>
          <a:blip r:embed="rId2"/>
          <a:stretch>
            <a:fillRect/>
          </a:stretch>
        </p:blipFill>
        <p:spPr>
          <a:xfrm>
            <a:off x="6906377" y="3933205"/>
            <a:ext cx="3705225" cy="609600"/>
          </a:xfrm>
          <a:prstGeom prst="rect">
            <a:avLst/>
          </a:prstGeom>
        </p:spPr>
      </p:pic>
    </p:spTree>
    <p:extLst>
      <p:ext uri="{BB962C8B-B14F-4D97-AF65-F5344CB8AC3E}">
        <p14:creationId xmlns:p14="http://schemas.microsoft.com/office/powerpoint/2010/main" val="5945948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51996-2A65-4342-AEA0-5987642CEA01}"/>
              </a:ext>
            </a:extLst>
          </p:cNvPr>
          <p:cNvSpPr>
            <a:spLocks noGrp="1"/>
          </p:cNvSpPr>
          <p:nvPr>
            <p:ph type="title"/>
          </p:nvPr>
        </p:nvSpPr>
        <p:spPr/>
        <p:txBody>
          <a:bodyPr/>
          <a:lstStyle/>
          <a:p>
            <a:r>
              <a:rPr lang="nl-BE" dirty="0"/>
              <a:t>How much does it cost?</a:t>
            </a:r>
          </a:p>
        </p:txBody>
      </p:sp>
      <p:sp>
        <p:nvSpPr>
          <p:cNvPr id="3" name="Content Placeholder 2">
            <a:extLst>
              <a:ext uri="{FF2B5EF4-FFF2-40B4-BE49-F238E27FC236}">
                <a16:creationId xmlns:a16="http://schemas.microsoft.com/office/drawing/2014/main" id="{C9D45E01-6EC9-4C35-95FE-C8DE8E5418DB}"/>
              </a:ext>
            </a:extLst>
          </p:cNvPr>
          <p:cNvSpPr>
            <a:spLocks noGrp="1"/>
          </p:cNvSpPr>
          <p:nvPr>
            <p:ph idx="1"/>
          </p:nvPr>
        </p:nvSpPr>
        <p:spPr/>
        <p:txBody>
          <a:bodyPr/>
          <a:lstStyle/>
          <a:p>
            <a:r>
              <a:rPr lang="nl-BE" dirty="0"/>
              <a:t>Cost is just a number</a:t>
            </a:r>
          </a:p>
          <a:p>
            <a:endParaRPr lang="nl-BE" dirty="0"/>
          </a:p>
          <a:p>
            <a:endParaRPr lang="nl-BE" dirty="0"/>
          </a:p>
          <a:p>
            <a:endParaRPr lang="nl-BE" dirty="0"/>
          </a:p>
          <a:p>
            <a:endParaRPr lang="nl-BE" dirty="0"/>
          </a:p>
          <a:p>
            <a:r>
              <a:rPr lang="nl-BE" dirty="0"/>
              <a:t>Refers to the amount of seconds a query would take to execute on “Nick’s Machine” back on SQL 7.0 (1998 – 1999?)</a:t>
            </a:r>
          </a:p>
        </p:txBody>
      </p:sp>
      <p:pic>
        <p:nvPicPr>
          <p:cNvPr id="7" name="Picture 6">
            <a:extLst>
              <a:ext uri="{FF2B5EF4-FFF2-40B4-BE49-F238E27FC236}">
                <a16:creationId xmlns:a16="http://schemas.microsoft.com/office/drawing/2014/main" id="{E10CBBD0-ECB1-4563-9FB7-0D3374C196AF}"/>
              </a:ext>
            </a:extLst>
          </p:cNvPr>
          <p:cNvPicPr>
            <a:picLocks noChangeAspect="1"/>
          </p:cNvPicPr>
          <p:nvPr/>
        </p:nvPicPr>
        <p:blipFill>
          <a:blip r:embed="rId2"/>
          <a:stretch>
            <a:fillRect/>
          </a:stretch>
        </p:blipFill>
        <p:spPr>
          <a:xfrm>
            <a:off x="6619414" y="1695450"/>
            <a:ext cx="4962986" cy="1733550"/>
          </a:xfrm>
          <a:prstGeom prst="rect">
            <a:avLst/>
          </a:prstGeom>
        </p:spPr>
      </p:pic>
    </p:spTree>
    <p:extLst>
      <p:ext uri="{BB962C8B-B14F-4D97-AF65-F5344CB8AC3E}">
        <p14:creationId xmlns:p14="http://schemas.microsoft.com/office/powerpoint/2010/main" val="104605534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52E977-C1A1-491C-93D7-289E556A058C}"/>
              </a:ext>
            </a:extLst>
          </p:cNvPr>
          <p:cNvSpPr>
            <a:spLocks noGrp="1"/>
          </p:cNvSpPr>
          <p:nvPr>
            <p:ph type="title"/>
          </p:nvPr>
        </p:nvSpPr>
        <p:spPr/>
        <p:txBody>
          <a:bodyPr/>
          <a:lstStyle/>
          <a:p>
            <a:r>
              <a:rPr lang="en-US" dirty="0"/>
              <a:t>Estimates example</a:t>
            </a:r>
            <a:endParaRPr lang="en-BE" dirty="0"/>
          </a:p>
        </p:txBody>
      </p:sp>
    </p:spTree>
    <p:extLst>
      <p:ext uri="{BB962C8B-B14F-4D97-AF65-F5344CB8AC3E}">
        <p14:creationId xmlns:p14="http://schemas.microsoft.com/office/powerpoint/2010/main" val="281582763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CC22D-E693-46AF-93EF-72A8F3749A1E}"/>
              </a:ext>
            </a:extLst>
          </p:cNvPr>
          <p:cNvSpPr>
            <a:spLocks noGrp="1"/>
          </p:cNvSpPr>
          <p:nvPr>
            <p:ph type="title"/>
          </p:nvPr>
        </p:nvSpPr>
        <p:spPr/>
        <p:txBody>
          <a:bodyPr/>
          <a:lstStyle/>
          <a:p>
            <a:r>
              <a:rPr lang="nl-BE" dirty="0"/>
              <a:t>Index tuning</a:t>
            </a:r>
          </a:p>
        </p:txBody>
      </p:sp>
      <p:sp>
        <p:nvSpPr>
          <p:cNvPr id="3" name="Content Placeholder 2">
            <a:extLst>
              <a:ext uri="{FF2B5EF4-FFF2-40B4-BE49-F238E27FC236}">
                <a16:creationId xmlns:a16="http://schemas.microsoft.com/office/drawing/2014/main" id="{6044F40A-8246-4D00-97D0-E93C3C98CFDF}"/>
              </a:ext>
            </a:extLst>
          </p:cNvPr>
          <p:cNvSpPr>
            <a:spLocks noGrp="1"/>
          </p:cNvSpPr>
          <p:nvPr>
            <p:ph idx="1"/>
          </p:nvPr>
        </p:nvSpPr>
        <p:spPr/>
        <p:txBody>
          <a:bodyPr>
            <a:normAutofit lnSpcReduction="10000"/>
          </a:bodyPr>
          <a:lstStyle/>
          <a:p>
            <a:r>
              <a:rPr lang="nl-BE" dirty="0"/>
              <a:t>Once</a:t>
            </a:r>
          </a:p>
          <a:p>
            <a:pPr lvl="1"/>
            <a:r>
              <a:rPr lang="nl-BE" dirty="0"/>
              <a:t>Remove duplicate indexes</a:t>
            </a:r>
          </a:p>
          <a:p>
            <a:pPr lvl="1"/>
            <a:r>
              <a:rPr lang="nl-BE" dirty="0"/>
              <a:t>Remove unused indexes</a:t>
            </a:r>
          </a:p>
          <a:p>
            <a:endParaRPr lang="nl-BE" dirty="0"/>
          </a:p>
          <a:p>
            <a:r>
              <a:rPr lang="nl-BE" dirty="0"/>
              <a:t>Sometimes</a:t>
            </a:r>
          </a:p>
          <a:p>
            <a:pPr lvl="1"/>
            <a:r>
              <a:rPr lang="nl-BE" dirty="0"/>
              <a:t>Create new indexes</a:t>
            </a:r>
          </a:p>
          <a:p>
            <a:endParaRPr lang="nl-BE" dirty="0"/>
          </a:p>
          <a:p>
            <a:r>
              <a:rPr lang="nl-BE" dirty="0"/>
              <a:t>Real tuning begins</a:t>
            </a:r>
          </a:p>
          <a:p>
            <a:pPr lvl="1"/>
            <a:r>
              <a:rPr lang="nl-BE" dirty="0"/>
              <a:t>Modify indexes</a:t>
            </a:r>
          </a:p>
          <a:p>
            <a:pPr lvl="1"/>
            <a:r>
              <a:rPr lang="nl-BE" dirty="0"/>
              <a:t>Add clustered index to heaps</a:t>
            </a:r>
          </a:p>
        </p:txBody>
      </p:sp>
    </p:spTree>
    <p:extLst>
      <p:ext uri="{BB962C8B-B14F-4D97-AF65-F5344CB8AC3E}">
        <p14:creationId xmlns:p14="http://schemas.microsoft.com/office/powerpoint/2010/main" val="249540011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ECBD8-19EA-42AA-A836-A00C0CBA08CC}"/>
              </a:ext>
            </a:extLst>
          </p:cNvPr>
          <p:cNvSpPr>
            <a:spLocks noGrp="1"/>
          </p:cNvSpPr>
          <p:nvPr>
            <p:ph type="title"/>
          </p:nvPr>
        </p:nvSpPr>
        <p:spPr/>
        <p:txBody>
          <a:bodyPr/>
          <a:lstStyle/>
          <a:p>
            <a:r>
              <a:rPr lang="nl-BE" dirty="0"/>
              <a:t>De-duplicating indexes</a:t>
            </a:r>
          </a:p>
        </p:txBody>
      </p:sp>
      <p:sp>
        <p:nvSpPr>
          <p:cNvPr id="3" name="Content Placeholder 2">
            <a:extLst>
              <a:ext uri="{FF2B5EF4-FFF2-40B4-BE49-F238E27FC236}">
                <a16:creationId xmlns:a16="http://schemas.microsoft.com/office/drawing/2014/main" id="{2616C23E-C77C-4B06-BDE6-DCC22D47BEDB}"/>
              </a:ext>
            </a:extLst>
          </p:cNvPr>
          <p:cNvSpPr>
            <a:spLocks noGrp="1"/>
          </p:cNvSpPr>
          <p:nvPr>
            <p:ph idx="1"/>
          </p:nvPr>
        </p:nvSpPr>
        <p:spPr/>
        <p:txBody>
          <a:bodyPr/>
          <a:lstStyle/>
          <a:p>
            <a:r>
              <a:rPr lang="nl-BE" dirty="0"/>
              <a:t>Performance</a:t>
            </a:r>
          </a:p>
          <a:p>
            <a:pPr lvl="1"/>
            <a:r>
              <a:rPr lang="nl-BE" dirty="0"/>
              <a:t>More objects in cache</a:t>
            </a:r>
          </a:p>
          <a:p>
            <a:pPr lvl="1"/>
            <a:r>
              <a:rPr lang="nl-BE" dirty="0"/>
              <a:t>More stuff to update when inserting, updating or deleting</a:t>
            </a:r>
          </a:p>
          <a:p>
            <a:endParaRPr lang="nl-BE" dirty="0"/>
          </a:p>
          <a:p>
            <a:r>
              <a:rPr lang="nl-BE" dirty="0"/>
              <a:t>More data</a:t>
            </a:r>
          </a:p>
          <a:p>
            <a:pPr lvl="1"/>
            <a:r>
              <a:rPr lang="nl-BE" dirty="0"/>
              <a:t>Longer backups/restores</a:t>
            </a:r>
          </a:p>
          <a:p>
            <a:endParaRPr lang="nl-BE" dirty="0"/>
          </a:p>
          <a:p>
            <a:r>
              <a:rPr lang="nl-BE" dirty="0"/>
              <a:t>More maintenance required</a:t>
            </a:r>
          </a:p>
          <a:p>
            <a:endParaRPr lang="nl-BE" dirty="0"/>
          </a:p>
        </p:txBody>
      </p:sp>
    </p:spTree>
    <p:extLst>
      <p:ext uri="{BB962C8B-B14F-4D97-AF65-F5344CB8AC3E}">
        <p14:creationId xmlns:p14="http://schemas.microsoft.com/office/powerpoint/2010/main" val="220938541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AE6D-B0D9-4A97-A411-B53F89CC7054}"/>
              </a:ext>
            </a:extLst>
          </p:cNvPr>
          <p:cNvSpPr>
            <a:spLocks noGrp="1"/>
          </p:cNvSpPr>
          <p:nvPr>
            <p:ph type="title"/>
          </p:nvPr>
        </p:nvSpPr>
        <p:spPr/>
        <p:txBody>
          <a:bodyPr/>
          <a:lstStyle/>
          <a:p>
            <a:r>
              <a:rPr lang="nl-BE" dirty="0"/>
              <a:t>Example</a:t>
            </a:r>
          </a:p>
        </p:txBody>
      </p:sp>
      <p:pic>
        <p:nvPicPr>
          <p:cNvPr id="5" name="Picture 4">
            <a:extLst>
              <a:ext uri="{FF2B5EF4-FFF2-40B4-BE49-F238E27FC236}">
                <a16:creationId xmlns:a16="http://schemas.microsoft.com/office/drawing/2014/main" id="{4608D213-D158-4402-9E46-C780274CB36E}"/>
              </a:ext>
            </a:extLst>
          </p:cNvPr>
          <p:cNvPicPr>
            <a:picLocks noChangeAspect="1"/>
          </p:cNvPicPr>
          <p:nvPr/>
        </p:nvPicPr>
        <p:blipFill>
          <a:blip r:embed="rId3"/>
          <a:stretch>
            <a:fillRect/>
          </a:stretch>
        </p:blipFill>
        <p:spPr>
          <a:xfrm>
            <a:off x="1880358" y="2392780"/>
            <a:ext cx="8431283" cy="3107406"/>
          </a:xfrm>
          <a:prstGeom prst="rect">
            <a:avLst/>
          </a:prstGeom>
        </p:spPr>
      </p:pic>
    </p:spTree>
    <p:extLst>
      <p:ext uri="{BB962C8B-B14F-4D97-AF65-F5344CB8AC3E}">
        <p14:creationId xmlns:p14="http://schemas.microsoft.com/office/powerpoint/2010/main" val="398903761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CEE69-3CE8-46BC-B2F7-FFF11C2719A8}"/>
              </a:ext>
            </a:extLst>
          </p:cNvPr>
          <p:cNvSpPr>
            <a:spLocks noGrp="1"/>
          </p:cNvSpPr>
          <p:nvPr>
            <p:ph type="title"/>
          </p:nvPr>
        </p:nvSpPr>
        <p:spPr/>
        <p:txBody>
          <a:bodyPr/>
          <a:lstStyle/>
          <a:p>
            <a:r>
              <a:rPr lang="nl-BE" dirty="0"/>
              <a:t>Looks easy</a:t>
            </a:r>
          </a:p>
        </p:txBody>
      </p:sp>
      <p:pic>
        <p:nvPicPr>
          <p:cNvPr id="5" name="Picture 4">
            <a:extLst>
              <a:ext uri="{FF2B5EF4-FFF2-40B4-BE49-F238E27FC236}">
                <a16:creationId xmlns:a16="http://schemas.microsoft.com/office/drawing/2014/main" id="{874718DF-85F0-4757-9DA3-B857E3CD41F3}"/>
              </a:ext>
            </a:extLst>
          </p:cNvPr>
          <p:cNvPicPr>
            <a:picLocks noChangeAspect="1"/>
          </p:cNvPicPr>
          <p:nvPr/>
        </p:nvPicPr>
        <p:blipFill>
          <a:blip r:embed="rId2"/>
          <a:stretch>
            <a:fillRect/>
          </a:stretch>
        </p:blipFill>
        <p:spPr>
          <a:xfrm>
            <a:off x="592017" y="2114299"/>
            <a:ext cx="11007965" cy="2156411"/>
          </a:xfrm>
          <a:prstGeom prst="rect">
            <a:avLst/>
          </a:prstGeom>
        </p:spPr>
      </p:pic>
    </p:spTree>
    <p:extLst>
      <p:ext uri="{BB962C8B-B14F-4D97-AF65-F5344CB8AC3E}">
        <p14:creationId xmlns:p14="http://schemas.microsoft.com/office/powerpoint/2010/main" val="190962738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49D68-CF2D-4F04-837D-A451DCDEF248}"/>
              </a:ext>
            </a:extLst>
          </p:cNvPr>
          <p:cNvSpPr>
            <a:spLocks noGrp="1"/>
          </p:cNvSpPr>
          <p:nvPr>
            <p:ph type="title"/>
          </p:nvPr>
        </p:nvSpPr>
        <p:spPr/>
        <p:txBody>
          <a:bodyPr/>
          <a:lstStyle/>
          <a:p>
            <a:endParaRPr lang="nl-BE"/>
          </a:p>
        </p:txBody>
      </p:sp>
      <p:sp>
        <p:nvSpPr>
          <p:cNvPr id="3" name="Content Placeholder 2">
            <a:extLst>
              <a:ext uri="{FF2B5EF4-FFF2-40B4-BE49-F238E27FC236}">
                <a16:creationId xmlns:a16="http://schemas.microsoft.com/office/drawing/2014/main" id="{9705D86F-5215-4FAF-B94F-E86D49856AD4}"/>
              </a:ext>
            </a:extLst>
          </p:cNvPr>
          <p:cNvSpPr>
            <a:spLocks noGrp="1"/>
          </p:cNvSpPr>
          <p:nvPr>
            <p:ph idx="1"/>
          </p:nvPr>
        </p:nvSpPr>
        <p:spPr/>
        <p:txBody>
          <a:bodyPr/>
          <a:lstStyle/>
          <a:p>
            <a:pPr marL="0" indent="0">
              <a:buNone/>
            </a:pPr>
            <a:r>
              <a:rPr lang="nl-BE" dirty="0"/>
              <a:t>The indexes that are being updated are hidden under the operator</a:t>
            </a:r>
          </a:p>
        </p:txBody>
      </p:sp>
      <p:pic>
        <p:nvPicPr>
          <p:cNvPr id="5" name="Picture 4">
            <a:extLst>
              <a:ext uri="{FF2B5EF4-FFF2-40B4-BE49-F238E27FC236}">
                <a16:creationId xmlns:a16="http://schemas.microsoft.com/office/drawing/2014/main" id="{1CC88BBE-6FB9-4D84-8D91-5B6762CD225E}"/>
              </a:ext>
            </a:extLst>
          </p:cNvPr>
          <p:cNvPicPr>
            <a:picLocks noChangeAspect="1"/>
          </p:cNvPicPr>
          <p:nvPr/>
        </p:nvPicPr>
        <p:blipFill>
          <a:blip r:embed="rId2"/>
          <a:stretch>
            <a:fillRect/>
          </a:stretch>
        </p:blipFill>
        <p:spPr>
          <a:xfrm>
            <a:off x="5446293" y="2562799"/>
            <a:ext cx="6328611" cy="3930076"/>
          </a:xfrm>
          <a:prstGeom prst="rect">
            <a:avLst/>
          </a:prstGeom>
        </p:spPr>
      </p:pic>
    </p:spTree>
    <p:extLst>
      <p:ext uri="{BB962C8B-B14F-4D97-AF65-F5344CB8AC3E}">
        <p14:creationId xmlns:p14="http://schemas.microsoft.com/office/powerpoint/2010/main" val="116652995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D5B7C-2B9B-4F0F-87F1-CFB1E477D002}"/>
              </a:ext>
            </a:extLst>
          </p:cNvPr>
          <p:cNvSpPr>
            <a:spLocks noGrp="1"/>
          </p:cNvSpPr>
          <p:nvPr>
            <p:ph type="title"/>
          </p:nvPr>
        </p:nvSpPr>
        <p:spPr/>
        <p:txBody>
          <a:bodyPr/>
          <a:lstStyle/>
          <a:p>
            <a:r>
              <a:rPr lang="nl-BE" dirty="0"/>
              <a:t>WHERE Reputation = 1</a:t>
            </a:r>
          </a:p>
        </p:txBody>
      </p:sp>
      <p:sp>
        <p:nvSpPr>
          <p:cNvPr id="3" name="Content Placeholder 2">
            <a:extLst>
              <a:ext uri="{FF2B5EF4-FFF2-40B4-BE49-F238E27FC236}">
                <a16:creationId xmlns:a16="http://schemas.microsoft.com/office/drawing/2014/main" id="{8C81993C-0AE4-4767-BE20-B1D37B95F9E7}"/>
              </a:ext>
            </a:extLst>
          </p:cNvPr>
          <p:cNvSpPr>
            <a:spLocks noGrp="1"/>
          </p:cNvSpPr>
          <p:nvPr>
            <p:ph idx="1"/>
          </p:nvPr>
        </p:nvSpPr>
        <p:spPr/>
        <p:txBody>
          <a:bodyPr/>
          <a:lstStyle/>
          <a:p>
            <a:r>
              <a:rPr lang="nl-BE" dirty="0"/>
              <a:t>Wider plan to re-sort all the data by index orders to make the delete faster</a:t>
            </a:r>
          </a:p>
        </p:txBody>
      </p:sp>
      <p:pic>
        <p:nvPicPr>
          <p:cNvPr id="7" name="Picture 6">
            <a:extLst>
              <a:ext uri="{FF2B5EF4-FFF2-40B4-BE49-F238E27FC236}">
                <a16:creationId xmlns:a16="http://schemas.microsoft.com/office/drawing/2014/main" id="{E99AFF5B-0F12-451E-A35D-C6D5CF5146B9}"/>
              </a:ext>
            </a:extLst>
          </p:cNvPr>
          <p:cNvPicPr>
            <a:picLocks noChangeAspect="1"/>
          </p:cNvPicPr>
          <p:nvPr/>
        </p:nvPicPr>
        <p:blipFill>
          <a:blip r:embed="rId2"/>
          <a:stretch>
            <a:fillRect/>
          </a:stretch>
        </p:blipFill>
        <p:spPr>
          <a:xfrm>
            <a:off x="525403" y="1961500"/>
            <a:ext cx="11141193" cy="3627740"/>
          </a:xfrm>
          <a:prstGeom prst="rect">
            <a:avLst/>
          </a:prstGeom>
        </p:spPr>
      </p:pic>
    </p:spTree>
    <p:extLst>
      <p:ext uri="{BB962C8B-B14F-4D97-AF65-F5344CB8AC3E}">
        <p14:creationId xmlns:p14="http://schemas.microsoft.com/office/powerpoint/2010/main" val="142244123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3" name="Title 1">
            <a:extLst>
              <a:ext uri="{FF2B5EF4-FFF2-40B4-BE49-F238E27FC236}">
                <a16:creationId xmlns:a16="http://schemas.microsoft.com/office/drawing/2014/main" id="{059DA9C8-6516-F334-430D-256719913F65}"/>
              </a:ext>
            </a:extLst>
          </p:cNvPr>
          <p:cNvSpPr>
            <a:spLocks noGrp="1"/>
          </p:cNvSpPr>
          <p:nvPr>
            <p:ph type="title"/>
          </p:nvPr>
        </p:nvSpPr>
        <p:spPr/>
        <p:txBody>
          <a:bodyPr/>
          <a:lstStyle/>
          <a:p>
            <a:endParaRPr lang="en-US"/>
          </a:p>
        </p:txBody>
      </p:sp>
      <p:pic>
        <p:nvPicPr>
          <p:cNvPr id="4098" name="Picture 2" descr="5 Five is the magic number - The Count from Sesame Street | Meme Generator">
            <a:extLst>
              <a:ext uri="{FF2B5EF4-FFF2-40B4-BE49-F238E27FC236}">
                <a16:creationId xmlns:a16="http://schemas.microsoft.com/office/drawing/2014/main" id="{FC9AA77A-AE7C-40F7-9D01-C18D262E6DB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31555" y="1268760"/>
            <a:ext cx="5328890" cy="5328890"/>
          </a:xfrm>
          <a:prstGeom prst="rect">
            <a:avLst/>
          </a:prstGeom>
          <a:solidFill>
            <a:srgbClr val="FFFFFF"/>
          </a:solidFill>
        </p:spPr>
      </p:pic>
    </p:spTree>
    <p:extLst>
      <p:ext uri="{BB962C8B-B14F-4D97-AF65-F5344CB8AC3E}">
        <p14:creationId xmlns:p14="http://schemas.microsoft.com/office/powerpoint/2010/main" val="3285537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07C8D-E28C-4781-A3E8-0784FAC60948}"/>
              </a:ext>
            </a:extLst>
          </p:cNvPr>
          <p:cNvSpPr>
            <a:spLocks noGrp="1"/>
          </p:cNvSpPr>
          <p:nvPr>
            <p:ph type="title"/>
          </p:nvPr>
        </p:nvSpPr>
        <p:spPr/>
        <p:txBody>
          <a:bodyPr/>
          <a:lstStyle/>
          <a:p>
            <a:r>
              <a:rPr lang="en-US" dirty="0"/>
              <a:t>System databases - </a:t>
            </a:r>
            <a:r>
              <a:rPr lang="en-US" dirty="0" err="1"/>
              <a:t>TempDB</a:t>
            </a:r>
            <a:endParaRPr lang="en-BE" dirty="0"/>
          </a:p>
        </p:txBody>
      </p:sp>
      <p:sp>
        <p:nvSpPr>
          <p:cNvPr id="3" name="Content Placeholder 2">
            <a:extLst>
              <a:ext uri="{FF2B5EF4-FFF2-40B4-BE49-F238E27FC236}">
                <a16:creationId xmlns:a16="http://schemas.microsoft.com/office/drawing/2014/main" id="{E1F8850C-7353-472A-8A22-33E66D667206}"/>
              </a:ext>
            </a:extLst>
          </p:cNvPr>
          <p:cNvSpPr>
            <a:spLocks noGrp="1"/>
          </p:cNvSpPr>
          <p:nvPr>
            <p:ph idx="1"/>
          </p:nvPr>
        </p:nvSpPr>
        <p:spPr>
          <a:xfrm>
            <a:off x="7010400" y="1268760"/>
            <a:ext cx="4572000" cy="5328890"/>
          </a:xfrm>
        </p:spPr>
        <p:txBody>
          <a:bodyPr/>
          <a:lstStyle/>
          <a:p>
            <a:r>
              <a:rPr lang="en-US" dirty="0" err="1"/>
              <a:t>TempDB</a:t>
            </a:r>
            <a:endParaRPr lang="en-US" dirty="0"/>
          </a:p>
          <a:p>
            <a:pPr lvl="1"/>
            <a:r>
              <a:rPr lang="en-US" dirty="0"/>
              <a:t>Created on restart</a:t>
            </a:r>
          </a:p>
          <a:p>
            <a:pPr lvl="1"/>
            <a:r>
              <a:rPr lang="en-US" dirty="0"/>
              <a:t>Used by all databases</a:t>
            </a:r>
          </a:p>
          <a:p>
            <a:pPr lvl="1"/>
            <a:r>
              <a:rPr lang="en-US" dirty="0"/>
              <a:t>On fast storage</a:t>
            </a:r>
          </a:p>
          <a:p>
            <a:pPr lvl="1"/>
            <a:r>
              <a:rPr lang="en-US" dirty="0"/>
              <a:t>Workhorse of SQL</a:t>
            </a:r>
          </a:p>
          <a:p>
            <a:pPr marL="457200" lvl="1" indent="0">
              <a:buNone/>
            </a:pPr>
            <a:endParaRPr lang="en-US" dirty="0"/>
          </a:p>
          <a:p>
            <a:pPr lvl="1"/>
            <a:endParaRPr lang="en-US" dirty="0"/>
          </a:p>
          <a:p>
            <a:pPr lvl="1"/>
            <a:endParaRPr lang="en-US" dirty="0"/>
          </a:p>
          <a:p>
            <a:pPr lvl="1"/>
            <a:endParaRPr lang="en-US" dirty="0"/>
          </a:p>
          <a:p>
            <a:pPr marL="457200" lvl="1" indent="0">
              <a:buNone/>
            </a:pPr>
            <a:endParaRPr lang="en-US" dirty="0"/>
          </a:p>
          <a:p>
            <a:pPr lvl="1"/>
            <a:r>
              <a:rPr lang="en-US" dirty="0"/>
              <a:t>Junkyard of SQL</a:t>
            </a:r>
          </a:p>
          <a:p>
            <a:pPr lvl="1"/>
            <a:endParaRPr lang="en-US" dirty="0"/>
          </a:p>
        </p:txBody>
      </p:sp>
      <p:pic>
        <p:nvPicPr>
          <p:cNvPr id="1028" name="Picture 4" descr="Image result for werk paard cartoon">
            <a:extLst>
              <a:ext uri="{FF2B5EF4-FFF2-40B4-BE49-F238E27FC236}">
                <a16:creationId xmlns:a16="http://schemas.microsoft.com/office/drawing/2014/main" id="{733F2398-5DA5-48F0-90BF-283AE56E98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517"/>
          <a:stretch/>
        </p:blipFill>
        <p:spPr bwMode="auto">
          <a:xfrm>
            <a:off x="0" y="1268760"/>
            <a:ext cx="7010400" cy="4599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39806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184EA-C8C5-408E-8804-901776E2B156}"/>
              </a:ext>
            </a:extLst>
          </p:cNvPr>
          <p:cNvSpPr>
            <a:spLocks noGrp="1"/>
          </p:cNvSpPr>
          <p:nvPr>
            <p:ph type="title"/>
          </p:nvPr>
        </p:nvSpPr>
        <p:spPr/>
        <p:txBody>
          <a:bodyPr/>
          <a:lstStyle/>
          <a:p>
            <a:r>
              <a:rPr lang="nl-BE" dirty="0"/>
              <a:t>Deduplication</a:t>
            </a:r>
          </a:p>
        </p:txBody>
      </p:sp>
      <p:sp>
        <p:nvSpPr>
          <p:cNvPr id="3" name="Content Placeholder 2">
            <a:extLst>
              <a:ext uri="{FF2B5EF4-FFF2-40B4-BE49-F238E27FC236}">
                <a16:creationId xmlns:a16="http://schemas.microsoft.com/office/drawing/2014/main" id="{47610438-E37E-413E-ABF6-15FB6AA24CF3}"/>
              </a:ext>
            </a:extLst>
          </p:cNvPr>
          <p:cNvSpPr>
            <a:spLocks noGrp="1"/>
          </p:cNvSpPr>
          <p:nvPr>
            <p:ph idx="1"/>
          </p:nvPr>
        </p:nvSpPr>
        <p:spPr/>
        <p:txBody>
          <a:bodyPr/>
          <a:lstStyle/>
          <a:p>
            <a:r>
              <a:rPr lang="nl-BE" dirty="0"/>
              <a:t>Identical Indexes</a:t>
            </a:r>
          </a:p>
          <a:p>
            <a:pPr lvl="1"/>
            <a:r>
              <a:rPr lang="nl-BE" dirty="0"/>
              <a:t>Remove all but 1. You don’t need more!</a:t>
            </a:r>
          </a:p>
          <a:p>
            <a:endParaRPr lang="nl-BE" dirty="0"/>
          </a:p>
          <a:p>
            <a:endParaRPr lang="nl-BE" dirty="0"/>
          </a:p>
          <a:p>
            <a:r>
              <a:rPr lang="nl-BE" dirty="0"/>
              <a:t>Almost identical:</a:t>
            </a:r>
          </a:p>
          <a:p>
            <a:pPr lvl="1"/>
            <a:r>
              <a:rPr lang="nl-BE" dirty="0"/>
              <a:t>Can you merge them?</a:t>
            </a:r>
          </a:p>
          <a:p>
            <a:pPr lvl="1"/>
            <a:r>
              <a:rPr lang="nl-BE" dirty="0"/>
              <a:t>Different include columns?</a:t>
            </a:r>
          </a:p>
          <a:p>
            <a:pPr lvl="1"/>
            <a:r>
              <a:rPr lang="nl-BE" dirty="0"/>
              <a:t>Can we add a covering index to replace others?</a:t>
            </a:r>
          </a:p>
        </p:txBody>
      </p:sp>
    </p:spTree>
    <p:extLst>
      <p:ext uri="{BB962C8B-B14F-4D97-AF65-F5344CB8AC3E}">
        <p14:creationId xmlns:p14="http://schemas.microsoft.com/office/powerpoint/2010/main" val="138782709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2F736-3EFC-45A2-B016-66EB5ABEDBA8}"/>
              </a:ext>
            </a:extLst>
          </p:cNvPr>
          <p:cNvSpPr>
            <a:spLocks noGrp="1"/>
          </p:cNvSpPr>
          <p:nvPr>
            <p:ph type="title"/>
          </p:nvPr>
        </p:nvSpPr>
        <p:spPr/>
        <p:txBody>
          <a:bodyPr anchor="ctr">
            <a:normAutofit/>
          </a:bodyPr>
          <a:lstStyle/>
          <a:p>
            <a:r>
              <a:rPr lang="nl-BE" dirty="0"/>
              <a:t>What if?</a:t>
            </a:r>
          </a:p>
        </p:txBody>
      </p:sp>
      <p:pic>
        <p:nvPicPr>
          <p:cNvPr id="5" name="Content Placeholder 4" descr="A screenshot of a computer&#10;&#10;Description automatically generated">
            <a:extLst>
              <a:ext uri="{FF2B5EF4-FFF2-40B4-BE49-F238E27FC236}">
                <a16:creationId xmlns:a16="http://schemas.microsoft.com/office/drawing/2014/main" id="{7BDEA827-BDA7-4262-8674-A470D9C545D8}"/>
              </a:ext>
            </a:extLst>
          </p:cNvPr>
          <p:cNvPicPr>
            <a:picLocks noGrp="1" noChangeAspect="1"/>
          </p:cNvPicPr>
          <p:nvPr>
            <p:ph idx="1"/>
          </p:nvPr>
        </p:nvPicPr>
        <p:blipFill>
          <a:blip r:embed="rId2"/>
          <a:stretch>
            <a:fillRect/>
          </a:stretch>
        </p:blipFill>
        <p:spPr>
          <a:xfrm>
            <a:off x="3448050" y="3015456"/>
            <a:ext cx="5295900" cy="1971675"/>
          </a:xfrm>
          <a:noFill/>
        </p:spPr>
      </p:pic>
    </p:spTree>
    <p:extLst>
      <p:ext uri="{BB962C8B-B14F-4D97-AF65-F5344CB8AC3E}">
        <p14:creationId xmlns:p14="http://schemas.microsoft.com/office/powerpoint/2010/main" val="265424431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EF8EBDF-70ED-BC19-3855-19A8A28E424E}"/>
              </a:ext>
            </a:extLst>
          </p:cNvPr>
          <p:cNvSpPr>
            <a:spLocks noGrp="1"/>
          </p:cNvSpPr>
          <p:nvPr>
            <p:ph type="title"/>
          </p:nvPr>
        </p:nvSpPr>
        <p:spPr/>
        <p:txBody>
          <a:bodyPr/>
          <a:lstStyle/>
          <a:p>
            <a:r>
              <a:rPr lang="en-US" dirty="0"/>
              <a:t>Merge</a:t>
            </a:r>
          </a:p>
        </p:txBody>
      </p:sp>
      <p:pic>
        <p:nvPicPr>
          <p:cNvPr id="5" name="Picture 4">
            <a:extLst>
              <a:ext uri="{FF2B5EF4-FFF2-40B4-BE49-F238E27FC236}">
                <a16:creationId xmlns:a16="http://schemas.microsoft.com/office/drawing/2014/main" id="{44ABCE36-F817-4B33-A1A2-B5091C9C2A41}"/>
              </a:ext>
            </a:extLst>
          </p:cNvPr>
          <p:cNvPicPr>
            <a:picLocks noChangeAspect="1"/>
          </p:cNvPicPr>
          <p:nvPr/>
        </p:nvPicPr>
        <p:blipFill>
          <a:blip r:embed="rId3"/>
          <a:stretch>
            <a:fillRect/>
          </a:stretch>
        </p:blipFill>
        <p:spPr>
          <a:xfrm>
            <a:off x="609600" y="1889521"/>
            <a:ext cx="10972800" cy="4087367"/>
          </a:xfrm>
          <a:prstGeom prst="rect">
            <a:avLst/>
          </a:prstGeom>
          <a:noFill/>
        </p:spPr>
      </p:pic>
    </p:spTree>
    <p:extLst>
      <p:ext uri="{BB962C8B-B14F-4D97-AF65-F5344CB8AC3E}">
        <p14:creationId xmlns:p14="http://schemas.microsoft.com/office/powerpoint/2010/main" val="92047991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52E977-C1A1-491C-93D7-289E556A058C}"/>
              </a:ext>
            </a:extLst>
          </p:cNvPr>
          <p:cNvSpPr>
            <a:spLocks noGrp="1"/>
          </p:cNvSpPr>
          <p:nvPr>
            <p:ph type="title"/>
          </p:nvPr>
        </p:nvSpPr>
        <p:spPr/>
        <p:txBody>
          <a:bodyPr/>
          <a:lstStyle/>
          <a:p>
            <a:r>
              <a:rPr lang="en-US" dirty="0"/>
              <a:t>Let’s check index stats!</a:t>
            </a:r>
            <a:endParaRPr lang="en-BE" dirty="0"/>
          </a:p>
        </p:txBody>
      </p:sp>
    </p:spTree>
    <p:extLst>
      <p:ext uri="{BB962C8B-B14F-4D97-AF65-F5344CB8AC3E}">
        <p14:creationId xmlns:p14="http://schemas.microsoft.com/office/powerpoint/2010/main" val="87003033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9A533-1590-E182-CFE4-F163B3E4E493}"/>
              </a:ext>
            </a:extLst>
          </p:cNvPr>
          <p:cNvSpPr>
            <a:spLocks noGrp="1"/>
          </p:cNvSpPr>
          <p:nvPr>
            <p:ph type="title"/>
          </p:nvPr>
        </p:nvSpPr>
        <p:spPr/>
        <p:txBody>
          <a:bodyPr/>
          <a:lstStyle/>
          <a:p>
            <a:r>
              <a:rPr lang="en-US" dirty="0" err="1"/>
              <a:t>DBATraining_Index_Oefeningen</a:t>
            </a:r>
            <a:endParaRPr lang="en-BE" dirty="0"/>
          </a:p>
        </p:txBody>
      </p:sp>
    </p:spTree>
    <p:extLst>
      <p:ext uri="{BB962C8B-B14F-4D97-AF65-F5344CB8AC3E}">
        <p14:creationId xmlns:p14="http://schemas.microsoft.com/office/powerpoint/2010/main" val="40200297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52E977-C1A1-491C-93D7-289E556A058C}"/>
              </a:ext>
            </a:extLst>
          </p:cNvPr>
          <p:cNvSpPr>
            <a:spLocks noGrp="1"/>
          </p:cNvSpPr>
          <p:nvPr>
            <p:ph type="title"/>
          </p:nvPr>
        </p:nvSpPr>
        <p:spPr/>
        <p:txBody>
          <a:bodyPr/>
          <a:lstStyle/>
          <a:p>
            <a:r>
              <a:rPr lang="en-US" dirty="0"/>
              <a:t>Anti patterns and parameter sniffing</a:t>
            </a:r>
            <a:endParaRPr lang="en-BE" dirty="0"/>
          </a:p>
        </p:txBody>
      </p:sp>
    </p:spTree>
    <p:extLst>
      <p:ext uri="{BB962C8B-B14F-4D97-AF65-F5344CB8AC3E}">
        <p14:creationId xmlns:p14="http://schemas.microsoft.com/office/powerpoint/2010/main" val="127711217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184EA-C8C5-408E-8804-901776E2B156}"/>
              </a:ext>
            </a:extLst>
          </p:cNvPr>
          <p:cNvSpPr>
            <a:spLocks noGrp="1"/>
          </p:cNvSpPr>
          <p:nvPr>
            <p:ph type="title"/>
          </p:nvPr>
        </p:nvSpPr>
        <p:spPr/>
        <p:txBody>
          <a:bodyPr/>
          <a:lstStyle/>
          <a:p>
            <a:r>
              <a:rPr lang="nl-BE" dirty="0"/>
              <a:t>Parameter Sniffing – What can we do?</a:t>
            </a:r>
          </a:p>
        </p:txBody>
      </p:sp>
      <p:sp>
        <p:nvSpPr>
          <p:cNvPr id="3" name="Content Placeholder 2">
            <a:extLst>
              <a:ext uri="{FF2B5EF4-FFF2-40B4-BE49-F238E27FC236}">
                <a16:creationId xmlns:a16="http://schemas.microsoft.com/office/drawing/2014/main" id="{47610438-E37E-413E-ABF6-15FB6AA24CF3}"/>
              </a:ext>
            </a:extLst>
          </p:cNvPr>
          <p:cNvSpPr>
            <a:spLocks noGrp="1"/>
          </p:cNvSpPr>
          <p:nvPr>
            <p:ph idx="1"/>
          </p:nvPr>
        </p:nvSpPr>
        <p:spPr/>
        <p:txBody>
          <a:bodyPr>
            <a:normAutofit/>
          </a:bodyPr>
          <a:lstStyle/>
          <a:p>
            <a:r>
              <a:rPr lang="nl-BE" dirty="0"/>
              <a:t>No perfect solution</a:t>
            </a:r>
          </a:p>
          <a:p>
            <a:pPr lvl="1"/>
            <a:r>
              <a:rPr lang="nl-BE" dirty="0"/>
              <a:t>Optimize for unknown</a:t>
            </a:r>
          </a:p>
          <a:p>
            <a:pPr lvl="1"/>
            <a:r>
              <a:rPr lang="nl-BE" dirty="0"/>
              <a:t>Declare local variable</a:t>
            </a:r>
          </a:p>
          <a:p>
            <a:pPr lvl="1"/>
            <a:r>
              <a:rPr lang="nl-BE" dirty="0"/>
              <a:t>Optimize for specific value</a:t>
            </a:r>
          </a:p>
          <a:p>
            <a:pPr lvl="1"/>
            <a:r>
              <a:rPr lang="nl-BE" dirty="0"/>
              <a:t>Plan guides</a:t>
            </a:r>
          </a:p>
          <a:p>
            <a:pPr lvl="1"/>
            <a:r>
              <a:rPr lang="nl-BE" dirty="0"/>
              <a:t>Covering indexes</a:t>
            </a:r>
          </a:p>
          <a:p>
            <a:pPr lvl="1"/>
            <a:endParaRPr lang="nl-BE" dirty="0"/>
          </a:p>
          <a:p>
            <a:pPr lvl="1"/>
            <a:r>
              <a:rPr lang="nl-BE" dirty="0"/>
              <a:t>Option recompile</a:t>
            </a:r>
          </a:p>
          <a:p>
            <a:pPr lvl="1"/>
            <a:r>
              <a:rPr lang="nl-BE" dirty="0"/>
              <a:t>Stored procedure branching</a:t>
            </a:r>
          </a:p>
          <a:p>
            <a:pPr marL="0" indent="0">
              <a:buNone/>
            </a:pPr>
            <a:endParaRPr lang="nl-BE" dirty="0"/>
          </a:p>
        </p:txBody>
      </p:sp>
    </p:spTree>
    <p:extLst>
      <p:ext uri="{BB962C8B-B14F-4D97-AF65-F5344CB8AC3E}">
        <p14:creationId xmlns:p14="http://schemas.microsoft.com/office/powerpoint/2010/main" val="4543971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5D7E7-B5C4-4F04-8575-857F11F9BBB6}"/>
              </a:ext>
            </a:extLst>
          </p:cNvPr>
          <p:cNvSpPr>
            <a:spLocks noGrp="1"/>
          </p:cNvSpPr>
          <p:nvPr>
            <p:ph type="title"/>
          </p:nvPr>
        </p:nvSpPr>
        <p:spPr/>
        <p:txBody>
          <a:bodyPr/>
          <a:lstStyle/>
          <a:p>
            <a:r>
              <a:rPr lang="nl-BE" dirty="0"/>
              <a:t>What works for us?</a:t>
            </a:r>
          </a:p>
        </p:txBody>
      </p:sp>
      <p:sp>
        <p:nvSpPr>
          <p:cNvPr id="3" name="Content Placeholder 2">
            <a:extLst>
              <a:ext uri="{FF2B5EF4-FFF2-40B4-BE49-F238E27FC236}">
                <a16:creationId xmlns:a16="http://schemas.microsoft.com/office/drawing/2014/main" id="{82BA0CDC-7913-4A41-8EF4-30F96D30CE67}"/>
              </a:ext>
            </a:extLst>
          </p:cNvPr>
          <p:cNvSpPr>
            <a:spLocks noGrp="1"/>
          </p:cNvSpPr>
          <p:nvPr>
            <p:ph idx="1"/>
          </p:nvPr>
        </p:nvSpPr>
        <p:spPr/>
        <p:txBody>
          <a:bodyPr/>
          <a:lstStyle/>
          <a:p>
            <a:r>
              <a:rPr lang="nl-BE" dirty="0"/>
              <a:t>OPTION (RECOMPILE)</a:t>
            </a:r>
          </a:p>
          <a:p>
            <a:r>
              <a:rPr lang="nl-BE" dirty="0"/>
              <a:t>OPTIMIZE FOR UNKOWN</a:t>
            </a:r>
          </a:p>
          <a:p>
            <a:r>
              <a:rPr lang="nl-BE" dirty="0"/>
              <a:t>OPTIMIZE FOR @Reputation = 1</a:t>
            </a:r>
          </a:p>
          <a:p>
            <a:endParaRPr lang="nl-BE" dirty="0"/>
          </a:p>
          <a:p>
            <a:r>
              <a:rPr lang="nl-BE" dirty="0"/>
              <a:t>Stored Procedure branching</a:t>
            </a:r>
          </a:p>
          <a:p>
            <a:r>
              <a:rPr lang="nl-BE" dirty="0"/>
              <a:t>Plan guide</a:t>
            </a:r>
          </a:p>
          <a:p>
            <a:endParaRPr lang="nl-BE" dirty="0"/>
          </a:p>
        </p:txBody>
      </p:sp>
    </p:spTree>
    <p:extLst>
      <p:ext uri="{BB962C8B-B14F-4D97-AF65-F5344CB8AC3E}">
        <p14:creationId xmlns:p14="http://schemas.microsoft.com/office/powerpoint/2010/main" val="12859098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10D-BF5D-5F0A-8AE9-62BEB2865C8E}"/>
              </a:ext>
            </a:extLst>
          </p:cNvPr>
          <p:cNvSpPr>
            <a:spLocks noGrp="1"/>
          </p:cNvSpPr>
          <p:nvPr>
            <p:ph type="title"/>
          </p:nvPr>
        </p:nvSpPr>
        <p:spPr/>
        <p:txBody>
          <a:bodyPr/>
          <a:lstStyle/>
          <a:p>
            <a:r>
              <a:rPr lang="en-GB" dirty="0"/>
              <a:t>Common “mistakes”</a:t>
            </a:r>
            <a:endParaRPr lang="en-BE" dirty="0"/>
          </a:p>
        </p:txBody>
      </p:sp>
      <p:sp>
        <p:nvSpPr>
          <p:cNvPr id="3" name="Content Placeholder 2">
            <a:extLst>
              <a:ext uri="{FF2B5EF4-FFF2-40B4-BE49-F238E27FC236}">
                <a16:creationId xmlns:a16="http://schemas.microsoft.com/office/drawing/2014/main" id="{A2441576-B60C-1921-7159-15A53A3CD69E}"/>
              </a:ext>
            </a:extLst>
          </p:cNvPr>
          <p:cNvSpPr>
            <a:spLocks noGrp="1"/>
          </p:cNvSpPr>
          <p:nvPr>
            <p:ph idx="1"/>
          </p:nvPr>
        </p:nvSpPr>
        <p:spPr/>
        <p:txBody>
          <a:bodyPr/>
          <a:lstStyle/>
          <a:p>
            <a:r>
              <a:rPr lang="en-GB" dirty="0"/>
              <a:t>Functions</a:t>
            </a:r>
          </a:p>
          <a:p>
            <a:r>
              <a:rPr lang="en-GB" dirty="0" err="1"/>
              <a:t>SARGability</a:t>
            </a:r>
            <a:endParaRPr lang="en-GB" dirty="0"/>
          </a:p>
          <a:p>
            <a:r>
              <a:rPr lang="en-GB" dirty="0"/>
              <a:t>Table Variables</a:t>
            </a:r>
          </a:p>
          <a:p>
            <a:r>
              <a:rPr lang="en-GB" dirty="0"/>
              <a:t>Data types</a:t>
            </a:r>
          </a:p>
          <a:p>
            <a:r>
              <a:rPr lang="en-GB" dirty="0"/>
              <a:t>CTE</a:t>
            </a:r>
          </a:p>
          <a:p>
            <a:r>
              <a:rPr lang="en-GB" dirty="0"/>
              <a:t>RCSI </a:t>
            </a:r>
          </a:p>
          <a:p>
            <a:pPr marL="0" indent="0">
              <a:buNone/>
            </a:pPr>
            <a:endParaRPr lang="en-BE" dirty="0"/>
          </a:p>
        </p:txBody>
      </p:sp>
    </p:spTree>
    <p:extLst>
      <p:ext uri="{BB962C8B-B14F-4D97-AF65-F5344CB8AC3E}">
        <p14:creationId xmlns:p14="http://schemas.microsoft.com/office/powerpoint/2010/main" val="257009852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87FFC-8B3B-AD8C-D7E4-CE8111E053A4}"/>
              </a:ext>
            </a:extLst>
          </p:cNvPr>
          <p:cNvSpPr>
            <a:spLocks noGrp="1"/>
          </p:cNvSpPr>
          <p:nvPr>
            <p:ph type="title"/>
          </p:nvPr>
        </p:nvSpPr>
        <p:spPr/>
        <p:txBody>
          <a:bodyPr/>
          <a:lstStyle/>
          <a:p>
            <a:r>
              <a:rPr lang="fr-BE" dirty="0" err="1"/>
              <a:t>Excercice</a:t>
            </a:r>
            <a:r>
              <a:rPr lang="fr-BE" dirty="0"/>
              <a:t> </a:t>
            </a:r>
            <a:r>
              <a:rPr lang="fr-BE" dirty="0" err="1"/>
              <a:t>recap</a:t>
            </a:r>
            <a:endParaRPr lang="en-BE" dirty="0"/>
          </a:p>
        </p:txBody>
      </p:sp>
      <p:sp>
        <p:nvSpPr>
          <p:cNvPr id="3" name="Content Placeholder 2">
            <a:extLst>
              <a:ext uri="{FF2B5EF4-FFF2-40B4-BE49-F238E27FC236}">
                <a16:creationId xmlns:a16="http://schemas.microsoft.com/office/drawing/2014/main" id="{14F2D321-0250-8586-C733-276B732B33ED}"/>
              </a:ext>
            </a:extLst>
          </p:cNvPr>
          <p:cNvSpPr>
            <a:spLocks noGrp="1"/>
          </p:cNvSpPr>
          <p:nvPr>
            <p:ph idx="1"/>
          </p:nvPr>
        </p:nvSpPr>
        <p:spPr/>
        <p:txBody>
          <a:bodyPr>
            <a:normAutofit fontScale="70000" lnSpcReduction="20000"/>
          </a:bodyPr>
          <a:lstStyle/>
          <a:p>
            <a:r>
              <a:rPr lang="en-US" dirty="0"/>
              <a:t>Configure your SQL Server.</a:t>
            </a:r>
          </a:p>
          <a:p>
            <a:pPr lvl="1"/>
            <a:r>
              <a:rPr lang="en-US" dirty="0"/>
              <a:t>Min/Max memory</a:t>
            </a:r>
          </a:p>
          <a:p>
            <a:pPr lvl="1"/>
            <a:r>
              <a:rPr lang="en-US" dirty="0"/>
              <a:t>Backup compression default</a:t>
            </a:r>
          </a:p>
          <a:p>
            <a:pPr lvl="1"/>
            <a:r>
              <a:rPr lang="en-US" dirty="0" err="1"/>
              <a:t>xm_cmdshell</a:t>
            </a:r>
            <a:r>
              <a:rPr lang="en-US" dirty="0"/>
              <a:t> = 0</a:t>
            </a:r>
          </a:p>
          <a:p>
            <a:pPr lvl="1"/>
            <a:r>
              <a:rPr lang="en-US" dirty="0"/>
              <a:t>Cost threshold of parallelism 50</a:t>
            </a:r>
          </a:p>
          <a:p>
            <a:pPr lvl="1"/>
            <a:r>
              <a:rPr lang="en-US" dirty="0"/>
              <a:t>Make sure master database has a set auto growth</a:t>
            </a:r>
          </a:p>
          <a:p>
            <a:r>
              <a:rPr lang="en-US" dirty="0"/>
              <a:t>Download ola </a:t>
            </a:r>
            <a:r>
              <a:rPr lang="en-US" dirty="0" err="1"/>
              <a:t>hallengren</a:t>
            </a:r>
            <a:endParaRPr lang="en-US" dirty="0"/>
          </a:p>
          <a:p>
            <a:r>
              <a:rPr lang="en-US" dirty="0"/>
              <a:t>Setup maintenance</a:t>
            </a:r>
          </a:p>
          <a:p>
            <a:pPr lvl="1"/>
            <a:r>
              <a:rPr lang="en-US" dirty="0"/>
              <a:t>think of a good time when to do this</a:t>
            </a:r>
          </a:p>
          <a:p>
            <a:pPr lvl="1"/>
            <a:r>
              <a:rPr lang="en-US" dirty="0"/>
              <a:t>Since the business wants extra safety, take daily copy only full backups.</a:t>
            </a:r>
          </a:p>
          <a:p>
            <a:r>
              <a:rPr lang="en-US" dirty="0"/>
              <a:t>Application owner wants to have access to read only all of the tasks. Create a new login you can give him, give him only the permissions needed.</a:t>
            </a:r>
          </a:p>
          <a:p>
            <a:r>
              <a:rPr lang="en-US" dirty="0"/>
              <a:t>Setup a job that logs </a:t>
            </a:r>
            <a:r>
              <a:rPr lang="en-US" dirty="0" err="1"/>
              <a:t>WhoIsActive</a:t>
            </a:r>
            <a:endParaRPr lang="en-US" dirty="0"/>
          </a:p>
          <a:p>
            <a:r>
              <a:rPr lang="en-US" dirty="0"/>
              <a:t>Install </a:t>
            </a:r>
            <a:r>
              <a:rPr lang="en-US" dirty="0" err="1"/>
              <a:t>dbaTools</a:t>
            </a:r>
            <a:r>
              <a:rPr lang="en-US" dirty="0"/>
              <a:t> </a:t>
            </a:r>
          </a:p>
          <a:p>
            <a:pPr lvl="1"/>
            <a:r>
              <a:rPr lang="en-US" dirty="0"/>
              <a:t>Copy the dba database to a </a:t>
            </a:r>
            <a:r>
              <a:rPr lang="en-US" dirty="0" err="1"/>
              <a:t>dba_Archive</a:t>
            </a:r>
            <a:r>
              <a:rPr lang="en-US"/>
              <a:t> database</a:t>
            </a:r>
            <a:endParaRPr lang="en-US" dirty="0"/>
          </a:p>
          <a:p>
            <a:endParaRPr lang="en-BE" dirty="0"/>
          </a:p>
        </p:txBody>
      </p:sp>
    </p:spTree>
    <p:extLst>
      <p:ext uri="{BB962C8B-B14F-4D97-AF65-F5344CB8AC3E}">
        <p14:creationId xmlns:p14="http://schemas.microsoft.com/office/powerpoint/2010/main" val="2841425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191146" y="2387035"/>
            <a:ext cx="10972800" cy="850106"/>
          </a:xfrm>
        </p:spPr>
        <p:txBody>
          <a:bodyPr/>
          <a:lstStyle/>
          <a:p>
            <a:r>
              <a:rPr lang="nl-BE" dirty="0"/>
              <a:t>Install SQL Server 2019</a:t>
            </a:r>
          </a:p>
        </p:txBody>
      </p:sp>
    </p:spTree>
    <p:extLst>
      <p:ext uri="{BB962C8B-B14F-4D97-AF65-F5344CB8AC3E}">
        <p14:creationId xmlns:p14="http://schemas.microsoft.com/office/powerpoint/2010/main" val="1368820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C98FE-9B15-4FCB-8261-2B487E4B32B3}"/>
              </a:ext>
            </a:extLst>
          </p:cNvPr>
          <p:cNvSpPr>
            <a:spLocks noGrp="1"/>
          </p:cNvSpPr>
          <p:nvPr>
            <p:ph type="title"/>
          </p:nvPr>
        </p:nvSpPr>
        <p:spPr/>
        <p:txBody>
          <a:bodyPr/>
          <a:lstStyle/>
          <a:p>
            <a:r>
              <a:rPr lang="en-US" dirty="0"/>
              <a:t>Database building blocks</a:t>
            </a:r>
            <a:endParaRPr lang="en-BE" dirty="0"/>
          </a:p>
        </p:txBody>
      </p:sp>
      <p:sp>
        <p:nvSpPr>
          <p:cNvPr id="3" name="Content Placeholder 2">
            <a:extLst>
              <a:ext uri="{FF2B5EF4-FFF2-40B4-BE49-F238E27FC236}">
                <a16:creationId xmlns:a16="http://schemas.microsoft.com/office/drawing/2014/main" id="{77C71337-B16E-451D-9FB0-FB4A7C6EC441}"/>
              </a:ext>
            </a:extLst>
          </p:cNvPr>
          <p:cNvSpPr>
            <a:spLocks noGrp="1"/>
          </p:cNvSpPr>
          <p:nvPr>
            <p:ph idx="1"/>
          </p:nvPr>
        </p:nvSpPr>
        <p:spPr>
          <a:xfrm>
            <a:off x="8432699" y="1268760"/>
            <a:ext cx="3149700" cy="5328890"/>
          </a:xfrm>
        </p:spPr>
        <p:txBody>
          <a:bodyPr/>
          <a:lstStyle/>
          <a:p>
            <a:r>
              <a:rPr lang="en-US" dirty="0"/>
              <a:t>Datafile</a:t>
            </a:r>
          </a:p>
          <a:p>
            <a:pPr lvl="1"/>
            <a:r>
              <a:rPr lang="en-US" dirty="0"/>
              <a:t>MDF</a:t>
            </a:r>
          </a:p>
          <a:p>
            <a:pPr lvl="1"/>
            <a:r>
              <a:rPr lang="en-US" dirty="0"/>
              <a:t>NDF</a:t>
            </a:r>
          </a:p>
          <a:p>
            <a:r>
              <a:rPr lang="en-US" dirty="0"/>
              <a:t>Logfile</a:t>
            </a:r>
          </a:p>
          <a:p>
            <a:pPr lvl="1"/>
            <a:r>
              <a:rPr lang="en-US" dirty="0"/>
              <a:t>LDF</a:t>
            </a:r>
            <a:endParaRPr lang="en-BE" dirty="0"/>
          </a:p>
        </p:txBody>
      </p:sp>
      <p:pic>
        <p:nvPicPr>
          <p:cNvPr id="4" name="Picture 3">
            <a:extLst>
              <a:ext uri="{FF2B5EF4-FFF2-40B4-BE49-F238E27FC236}">
                <a16:creationId xmlns:a16="http://schemas.microsoft.com/office/drawing/2014/main" id="{9D69DE5A-5225-4C78-A046-400FCEB9AD48}"/>
              </a:ext>
            </a:extLst>
          </p:cNvPr>
          <p:cNvPicPr>
            <a:picLocks noChangeAspect="1"/>
          </p:cNvPicPr>
          <p:nvPr/>
        </p:nvPicPr>
        <p:blipFill>
          <a:blip r:embed="rId3"/>
          <a:stretch>
            <a:fillRect/>
          </a:stretch>
        </p:blipFill>
        <p:spPr>
          <a:xfrm>
            <a:off x="251913" y="2226452"/>
            <a:ext cx="8180786" cy="3397235"/>
          </a:xfrm>
          <a:prstGeom prst="rect">
            <a:avLst/>
          </a:prstGeom>
        </p:spPr>
      </p:pic>
    </p:spTree>
    <p:extLst>
      <p:ext uri="{BB962C8B-B14F-4D97-AF65-F5344CB8AC3E}">
        <p14:creationId xmlns:p14="http://schemas.microsoft.com/office/powerpoint/2010/main" val="4033628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35FFC-85A1-4456-A4C9-8D405FA090E4}"/>
              </a:ext>
            </a:extLst>
          </p:cNvPr>
          <p:cNvSpPr>
            <a:spLocks noGrp="1"/>
          </p:cNvSpPr>
          <p:nvPr>
            <p:ph type="title"/>
          </p:nvPr>
        </p:nvSpPr>
        <p:spPr/>
        <p:txBody>
          <a:bodyPr/>
          <a:lstStyle/>
          <a:p>
            <a:r>
              <a:rPr lang="en-US" dirty="0"/>
              <a:t>The structure</a:t>
            </a:r>
            <a:endParaRPr lang="en-BE" dirty="0"/>
          </a:p>
        </p:txBody>
      </p:sp>
      <p:graphicFrame>
        <p:nvGraphicFramePr>
          <p:cNvPr id="4" name="Content Placeholder 3">
            <a:extLst>
              <a:ext uri="{FF2B5EF4-FFF2-40B4-BE49-F238E27FC236}">
                <a16:creationId xmlns:a16="http://schemas.microsoft.com/office/drawing/2014/main" id="{D8E9DB92-1680-43BB-B673-D9BEF04F876F}"/>
              </a:ext>
            </a:extLst>
          </p:cNvPr>
          <p:cNvGraphicFramePr>
            <a:graphicFrameLocks noGrp="1"/>
          </p:cNvGraphicFramePr>
          <p:nvPr>
            <p:ph idx="1"/>
            <p:extLst>
              <p:ext uri="{D42A27DB-BD31-4B8C-83A1-F6EECF244321}">
                <p14:modId xmlns:p14="http://schemas.microsoft.com/office/powerpoint/2010/main" val="29984889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72419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E4FE4-E39E-4804-98F1-2F0607EFE76B}"/>
              </a:ext>
            </a:extLst>
          </p:cNvPr>
          <p:cNvSpPr>
            <a:spLocks noGrp="1"/>
          </p:cNvSpPr>
          <p:nvPr>
            <p:ph type="title"/>
          </p:nvPr>
        </p:nvSpPr>
        <p:spPr/>
        <p:txBody>
          <a:bodyPr/>
          <a:lstStyle/>
          <a:p>
            <a:r>
              <a:rPr lang="en-US" dirty="0"/>
              <a:t>Database states</a:t>
            </a:r>
            <a:endParaRPr lang="en-BE" dirty="0"/>
          </a:p>
        </p:txBody>
      </p:sp>
      <p:graphicFrame>
        <p:nvGraphicFramePr>
          <p:cNvPr id="7" name="Content Placeholder 4">
            <a:extLst>
              <a:ext uri="{FF2B5EF4-FFF2-40B4-BE49-F238E27FC236}">
                <a16:creationId xmlns:a16="http://schemas.microsoft.com/office/drawing/2014/main" id="{0DBC8BB5-7508-4822-A9DE-AF26EF3F853E}"/>
              </a:ext>
            </a:extLst>
          </p:cNvPr>
          <p:cNvGraphicFramePr>
            <a:graphicFrameLocks/>
          </p:cNvGraphicFramePr>
          <p:nvPr>
            <p:extLst>
              <p:ext uri="{D42A27DB-BD31-4B8C-83A1-F6EECF244321}">
                <p14:modId xmlns:p14="http://schemas.microsoft.com/office/powerpoint/2010/main" val="802914249"/>
              </p:ext>
            </p:extLst>
          </p:nvPr>
        </p:nvGraphicFramePr>
        <p:xfrm>
          <a:off x="597000" y="1268760"/>
          <a:ext cx="10985400" cy="43931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6751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111C5-554E-444F-A405-906FE7E6E978}"/>
              </a:ext>
            </a:extLst>
          </p:cNvPr>
          <p:cNvSpPr>
            <a:spLocks noGrp="1"/>
          </p:cNvSpPr>
          <p:nvPr>
            <p:ph type="title"/>
          </p:nvPr>
        </p:nvSpPr>
        <p:spPr/>
        <p:txBody>
          <a:bodyPr/>
          <a:lstStyle/>
          <a:p>
            <a:r>
              <a:rPr lang="en-US" dirty="0"/>
              <a:t>Moving a database</a:t>
            </a:r>
            <a:endParaRPr lang="en-BE" dirty="0"/>
          </a:p>
        </p:txBody>
      </p:sp>
      <p:sp>
        <p:nvSpPr>
          <p:cNvPr id="3" name="Content Placeholder 2">
            <a:extLst>
              <a:ext uri="{FF2B5EF4-FFF2-40B4-BE49-F238E27FC236}">
                <a16:creationId xmlns:a16="http://schemas.microsoft.com/office/drawing/2014/main" id="{A52569B1-BF2D-4DBF-9A2E-70D476A6FCD5}"/>
              </a:ext>
            </a:extLst>
          </p:cNvPr>
          <p:cNvSpPr>
            <a:spLocks noGrp="1"/>
          </p:cNvSpPr>
          <p:nvPr>
            <p:ph idx="1"/>
          </p:nvPr>
        </p:nvSpPr>
        <p:spPr/>
        <p:txBody>
          <a:bodyPr/>
          <a:lstStyle/>
          <a:p>
            <a:r>
              <a:rPr lang="en-US" dirty="0"/>
              <a:t>Detach/attach</a:t>
            </a:r>
          </a:p>
          <a:p>
            <a:pPr lvl="1"/>
            <a:r>
              <a:rPr lang="en-US" dirty="0"/>
              <a:t>Database not available anymore in current SQL Server</a:t>
            </a:r>
          </a:p>
          <a:p>
            <a:pPr lvl="1"/>
            <a:r>
              <a:rPr lang="en-US" dirty="0"/>
              <a:t>Moves the database</a:t>
            </a:r>
          </a:p>
          <a:p>
            <a:pPr lvl="1"/>
            <a:r>
              <a:rPr lang="en-US" dirty="0"/>
              <a:t>Datafile and Logfile intact</a:t>
            </a:r>
          </a:p>
          <a:p>
            <a:pPr lvl="1"/>
            <a:r>
              <a:rPr lang="en-US" dirty="0"/>
              <a:t>Drop connections before detaching</a:t>
            </a:r>
          </a:p>
          <a:p>
            <a:endParaRPr lang="en-BE" dirty="0"/>
          </a:p>
        </p:txBody>
      </p:sp>
      <p:sp>
        <p:nvSpPr>
          <p:cNvPr id="5" name="Content Placeholder 4">
            <a:extLst>
              <a:ext uri="{FF2B5EF4-FFF2-40B4-BE49-F238E27FC236}">
                <a16:creationId xmlns:a16="http://schemas.microsoft.com/office/drawing/2014/main" id="{BB3FCE56-8AD4-4DB3-BE21-E450C96BD70A}"/>
              </a:ext>
            </a:extLst>
          </p:cNvPr>
          <p:cNvSpPr>
            <a:spLocks noGrp="1"/>
          </p:cNvSpPr>
          <p:nvPr>
            <p:ph idx="10"/>
          </p:nvPr>
        </p:nvSpPr>
        <p:spPr/>
        <p:txBody>
          <a:bodyPr/>
          <a:lstStyle/>
          <a:p>
            <a:r>
              <a:rPr lang="en-US" dirty="0"/>
              <a:t>Backup/restore</a:t>
            </a:r>
          </a:p>
          <a:p>
            <a:pPr lvl="1"/>
            <a:r>
              <a:rPr lang="en-US" dirty="0"/>
              <a:t>Database available in both SQL Servers</a:t>
            </a:r>
          </a:p>
          <a:p>
            <a:pPr lvl="1"/>
            <a:r>
              <a:rPr lang="en-US" dirty="0"/>
              <a:t>Copies the database</a:t>
            </a:r>
          </a:p>
          <a:p>
            <a:pPr lvl="1"/>
            <a:r>
              <a:rPr lang="en-US" dirty="0"/>
              <a:t>Online operation</a:t>
            </a:r>
            <a:endParaRPr lang="en-BE" dirty="0"/>
          </a:p>
        </p:txBody>
      </p:sp>
      <p:pic>
        <p:nvPicPr>
          <p:cNvPr id="7" name="Picture 6">
            <a:extLst>
              <a:ext uri="{FF2B5EF4-FFF2-40B4-BE49-F238E27FC236}">
                <a16:creationId xmlns:a16="http://schemas.microsoft.com/office/drawing/2014/main" id="{25A7AE0A-93DF-42CD-9317-E2BB41CB8FE8}"/>
              </a:ext>
            </a:extLst>
          </p:cNvPr>
          <p:cNvPicPr>
            <a:picLocks noChangeAspect="1"/>
          </p:cNvPicPr>
          <p:nvPr/>
        </p:nvPicPr>
        <p:blipFill>
          <a:blip r:embed="rId2"/>
          <a:stretch>
            <a:fillRect/>
          </a:stretch>
        </p:blipFill>
        <p:spPr>
          <a:xfrm>
            <a:off x="1061645" y="4426828"/>
            <a:ext cx="6819900" cy="1704975"/>
          </a:xfrm>
          <a:prstGeom prst="rect">
            <a:avLst/>
          </a:prstGeom>
        </p:spPr>
      </p:pic>
    </p:spTree>
    <p:extLst>
      <p:ext uri="{BB962C8B-B14F-4D97-AF65-F5344CB8AC3E}">
        <p14:creationId xmlns:p14="http://schemas.microsoft.com/office/powerpoint/2010/main" val="1416311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C0EFF-C1B9-DB32-3B1C-A6414863E572}"/>
              </a:ext>
            </a:extLst>
          </p:cNvPr>
          <p:cNvSpPr>
            <a:spLocks noGrp="1"/>
          </p:cNvSpPr>
          <p:nvPr>
            <p:ph type="title"/>
          </p:nvPr>
        </p:nvSpPr>
        <p:spPr/>
        <p:txBody>
          <a:bodyPr/>
          <a:lstStyle/>
          <a:p>
            <a:r>
              <a:rPr lang="nl-BE" dirty="0"/>
              <a:t>Who am I?</a:t>
            </a:r>
          </a:p>
        </p:txBody>
      </p:sp>
      <p:sp>
        <p:nvSpPr>
          <p:cNvPr id="4" name="TextBox 3">
            <a:extLst>
              <a:ext uri="{FF2B5EF4-FFF2-40B4-BE49-F238E27FC236}">
                <a16:creationId xmlns:a16="http://schemas.microsoft.com/office/drawing/2014/main" id="{2C3F5ACF-CBFC-C0CF-7078-22B97743E0CB}"/>
              </a:ext>
            </a:extLst>
          </p:cNvPr>
          <p:cNvSpPr txBox="1"/>
          <p:nvPr/>
        </p:nvSpPr>
        <p:spPr>
          <a:xfrm>
            <a:off x="563369" y="1701123"/>
            <a:ext cx="7354504" cy="3902607"/>
          </a:xfrm>
          <a:prstGeom prst="rect">
            <a:avLst/>
          </a:prstGeom>
          <a:noFill/>
        </p:spPr>
        <p:txBody>
          <a:bodyPr wrap="square" lIns="182880" tIns="146304" rIns="182880" bIns="146304" rtlCol="0">
            <a:spAutoFit/>
          </a:bodyPr>
          <a:lstStyle/>
          <a:p>
            <a:pPr>
              <a:lnSpc>
                <a:spcPct val="90000"/>
              </a:lnSpc>
              <a:spcAft>
                <a:spcPts val="600"/>
              </a:spcAft>
            </a:pPr>
            <a:r>
              <a:rPr lang="nl-BE" sz="2400" dirty="0">
                <a:gradFill>
                  <a:gsLst>
                    <a:gs pos="2917">
                      <a:schemeClr val="tx1"/>
                    </a:gs>
                    <a:gs pos="30000">
                      <a:schemeClr val="tx1"/>
                    </a:gs>
                  </a:gsLst>
                  <a:lin ang="5400000" scaled="0"/>
                </a:gradFill>
              </a:rPr>
              <a:t>Yannick Liekens</a:t>
            </a:r>
          </a:p>
          <a:p>
            <a:pPr marL="342900" indent="-342900">
              <a:lnSpc>
                <a:spcPct val="90000"/>
              </a:lnSpc>
              <a:spcAft>
                <a:spcPts val="600"/>
              </a:spcAft>
              <a:buFont typeface="Arial" panose="020B0604020202020204" pitchFamily="34" charset="0"/>
              <a:buChar char="•"/>
            </a:pPr>
            <a:r>
              <a:rPr lang="nl-BE" sz="2400">
                <a:gradFill>
                  <a:gsLst>
                    <a:gs pos="2917">
                      <a:schemeClr val="tx1"/>
                    </a:gs>
                    <a:gs pos="30000">
                      <a:schemeClr val="tx1"/>
                    </a:gs>
                  </a:gsLst>
                  <a:lin ang="5400000" scaled="0"/>
                </a:gradFill>
              </a:rPr>
              <a:t>Games </a:t>
            </a:r>
          </a:p>
          <a:p>
            <a:pPr marL="342900" indent="-342900">
              <a:lnSpc>
                <a:spcPct val="90000"/>
              </a:lnSpc>
              <a:spcAft>
                <a:spcPts val="600"/>
              </a:spcAft>
              <a:buFont typeface="Arial" panose="020B0604020202020204" pitchFamily="34" charset="0"/>
              <a:buChar char="•"/>
            </a:pPr>
            <a:r>
              <a:rPr lang="nl-BE" sz="2400">
                <a:gradFill>
                  <a:gsLst>
                    <a:gs pos="2917">
                      <a:schemeClr val="tx1"/>
                    </a:gs>
                    <a:gs pos="30000">
                      <a:schemeClr val="tx1"/>
                    </a:gs>
                  </a:gsLst>
                  <a:lin ang="5400000" scaled="0"/>
                </a:gradFill>
              </a:rPr>
              <a:t>Hiking </a:t>
            </a:r>
            <a:endParaRPr lang="nl-BE"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nl-BE" sz="2400" dirty="0">
                <a:gradFill>
                  <a:gsLst>
                    <a:gs pos="2917">
                      <a:schemeClr val="tx1"/>
                    </a:gs>
                    <a:gs pos="30000">
                      <a:schemeClr val="tx1"/>
                    </a:gs>
                  </a:gsLst>
                  <a:lin ang="5400000" scaled="0"/>
                </a:gradFill>
              </a:rPr>
              <a:t>Dog person</a:t>
            </a:r>
          </a:p>
          <a:p>
            <a:pPr marL="342900" indent="-342900">
              <a:lnSpc>
                <a:spcPct val="90000"/>
              </a:lnSpc>
              <a:spcAft>
                <a:spcPts val="600"/>
              </a:spcAft>
              <a:buFont typeface="Arial" panose="020B0604020202020204" pitchFamily="34" charset="0"/>
              <a:buChar char="•"/>
            </a:pPr>
            <a:endParaRPr lang="nl-BE" sz="2400" dirty="0">
              <a:gradFill>
                <a:gsLst>
                  <a:gs pos="2917">
                    <a:schemeClr val="tx1"/>
                  </a:gs>
                  <a:gs pos="30000">
                    <a:schemeClr val="tx1"/>
                  </a:gs>
                </a:gsLst>
                <a:lin ang="5400000" scaled="0"/>
              </a:gradFill>
            </a:endParaRPr>
          </a:p>
          <a:p>
            <a:pPr>
              <a:lnSpc>
                <a:spcPct val="90000"/>
              </a:lnSpc>
              <a:spcAft>
                <a:spcPts val="600"/>
              </a:spcAft>
            </a:pPr>
            <a:r>
              <a:rPr lang="nl-BE" sz="2400" dirty="0">
                <a:gradFill>
                  <a:gsLst>
                    <a:gs pos="2917">
                      <a:schemeClr val="tx1"/>
                    </a:gs>
                    <a:gs pos="30000">
                      <a:schemeClr val="tx1"/>
                    </a:gs>
                  </a:gsLst>
                  <a:lin ang="5400000" scaled="0"/>
                </a:gradFill>
              </a:rPr>
              <a:t>Work</a:t>
            </a:r>
          </a:p>
          <a:p>
            <a:pPr marL="342900" indent="-342900">
              <a:lnSpc>
                <a:spcPct val="90000"/>
              </a:lnSpc>
              <a:spcAft>
                <a:spcPts val="600"/>
              </a:spcAft>
              <a:buFont typeface="Arial" panose="020B0604020202020204" pitchFamily="34" charset="0"/>
              <a:buChar char="•"/>
            </a:pPr>
            <a:r>
              <a:rPr lang="nl-BE" sz="2400" dirty="0">
                <a:gradFill>
                  <a:gsLst>
                    <a:gs pos="2917">
                      <a:schemeClr val="tx1"/>
                    </a:gs>
                    <a:gs pos="30000">
                      <a:schemeClr val="tx1"/>
                    </a:gs>
                  </a:gsLst>
                  <a:lin ang="5400000" scaled="0"/>
                </a:gradFill>
              </a:rPr>
              <a:t>Orginally planned to be .Net guy</a:t>
            </a:r>
          </a:p>
          <a:p>
            <a:pPr marL="342900" indent="-342900">
              <a:lnSpc>
                <a:spcPct val="90000"/>
              </a:lnSpc>
              <a:spcAft>
                <a:spcPts val="600"/>
              </a:spcAft>
              <a:buFont typeface="Arial" panose="020B0604020202020204" pitchFamily="34" charset="0"/>
              <a:buChar char="•"/>
            </a:pPr>
            <a:r>
              <a:rPr lang="nl-BE" sz="2400" dirty="0">
                <a:gradFill>
                  <a:gsLst>
                    <a:gs pos="2917">
                      <a:schemeClr val="tx1"/>
                    </a:gs>
                    <a:gs pos="30000">
                      <a:schemeClr val="tx1"/>
                    </a:gs>
                  </a:gsLst>
                  <a:lin ang="5400000" scaled="0"/>
                </a:gradFill>
              </a:rPr>
              <a:t>Accidental DBA</a:t>
            </a:r>
          </a:p>
          <a:p>
            <a:pPr marL="342900" indent="-342900">
              <a:lnSpc>
                <a:spcPct val="90000"/>
              </a:lnSpc>
              <a:spcAft>
                <a:spcPts val="600"/>
              </a:spcAft>
              <a:buFont typeface="Arial" panose="020B0604020202020204" pitchFamily="34" charset="0"/>
              <a:buChar char="•"/>
            </a:pPr>
            <a:r>
              <a:rPr lang="nl-BE" sz="2400" dirty="0">
                <a:gradFill>
                  <a:gsLst>
                    <a:gs pos="2917">
                      <a:schemeClr val="tx1"/>
                    </a:gs>
                    <a:gs pos="30000">
                      <a:schemeClr val="tx1"/>
                    </a:gs>
                  </a:gsLst>
                  <a:lin ang="5400000" scaled="0"/>
                </a:gradFill>
              </a:rPr>
              <a:t>Actual DBA</a:t>
            </a:r>
          </a:p>
        </p:txBody>
      </p:sp>
    </p:spTree>
    <p:extLst>
      <p:ext uri="{BB962C8B-B14F-4D97-AF65-F5344CB8AC3E}">
        <p14:creationId xmlns:p14="http://schemas.microsoft.com/office/powerpoint/2010/main" val="42889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2F6E3-EE70-466B-B488-A9DA7D3C125D}"/>
              </a:ext>
            </a:extLst>
          </p:cNvPr>
          <p:cNvSpPr>
            <a:spLocks noGrp="1"/>
          </p:cNvSpPr>
          <p:nvPr>
            <p:ph type="title"/>
          </p:nvPr>
        </p:nvSpPr>
        <p:spPr/>
        <p:txBody>
          <a:bodyPr/>
          <a:lstStyle/>
          <a:p>
            <a:r>
              <a:rPr lang="en-US" dirty="0"/>
              <a:t>Deleting a database</a:t>
            </a:r>
            <a:endParaRPr lang="en-BE" dirty="0"/>
          </a:p>
        </p:txBody>
      </p:sp>
      <p:sp>
        <p:nvSpPr>
          <p:cNvPr id="5" name="Content Placeholder 4">
            <a:extLst>
              <a:ext uri="{FF2B5EF4-FFF2-40B4-BE49-F238E27FC236}">
                <a16:creationId xmlns:a16="http://schemas.microsoft.com/office/drawing/2014/main" id="{CAF5C6D7-92C5-4E2D-808A-4B5767C72322}"/>
              </a:ext>
            </a:extLst>
          </p:cNvPr>
          <p:cNvSpPr>
            <a:spLocks noGrp="1"/>
          </p:cNvSpPr>
          <p:nvPr>
            <p:ph idx="1"/>
          </p:nvPr>
        </p:nvSpPr>
        <p:spPr/>
        <p:txBody>
          <a:bodyPr/>
          <a:lstStyle/>
          <a:p>
            <a:r>
              <a:rPr lang="en-US" dirty="0"/>
              <a:t>Deletes database and physical files</a:t>
            </a:r>
          </a:p>
          <a:p>
            <a:r>
              <a:rPr lang="en-US" dirty="0"/>
              <a:t>Database offline</a:t>
            </a:r>
          </a:p>
          <a:p>
            <a:pPr lvl="1"/>
            <a:r>
              <a:rPr lang="en-US" dirty="0"/>
              <a:t>Physical files remain on the server</a:t>
            </a:r>
          </a:p>
        </p:txBody>
      </p:sp>
      <p:pic>
        <p:nvPicPr>
          <p:cNvPr id="6" name="Picture 5">
            <a:extLst>
              <a:ext uri="{FF2B5EF4-FFF2-40B4-BE49-F238E27FC236}">
                <a16:creationId xmlns:a16="http://schemas.microsoft.com/office/drawing/2014/main" id="{59486E9D-FB8E-47E9-8DAB-1DBDCE5FEAEC}"/>
              </a:ext>
            </a:extLst>
          </p:cNvPr>
          <p:cNvPicPr>
            <a:picLocks noChangeAspect="1"/>
          </p:cNvPicPr>
          <p:nvPr/>
        </p:nvPicPr>
        <p:blipFill>
          <a:blip r:embed="rId2"/>
          <a:stretch>
            <a:fillRect/>
          </a:stretch>
        </p:blipFill>
        <p:spPr>
          <a:xfrm>
            <a:off x="8619732" y="2232992"/>
            <a:ext cx="2676525" cy="3400425"/>
          </a:xfrm>
          <a:prstGeom prst="rect">
            <a:avLst/>
          </a:prstGeom>
        </p:spPr>
      </p:pic>
      <p:pic>
        <p:nvPicPr>
          <p:cNvPr id="7" name="Picture 6">
            <a:extLst>
              <a:ext uri="{FF2B5EF4-FFF2-40B4-BE49-F238E27FC236}">
                <a16:creationId xmlns:a16="http://schemas.microsoft.com/office/drawing/2014/main" id="{6AC38435-4FFC-4693-82FB-1228B272D57C}"/>
              </a:ext>
            </a:extLst>
          </p:cNvPr>
          <p:cNvPicPr>
            <a:picLocks noChangeAspect="1"/>
          </p:cNvPicPr>
          <p:nvPr/>
        </p:nvPicPr>
        <p:blipFill>
          <a:blip r:embed="rId3"/>
          <a:stretch>
            <a:fillRect/>
          </a:stretch>
        </p:blipFill>
        <p:spPr>
          <a:xfrm>
            <a:off x="3495675" y="3933204"/>
            <a:ext cx="2600325" cy="1104900"/>
          </a:xfrm>
          <a:prstGeom prst="rect">
            <a:avLst/>
          </a:prstGeom>
        </p:spPr>
      </p:pic>
    </p:spTree>
    <p:extLst>
      <p:ext uri="{BB962C8B-B14F-4D97-AF65-F5344CB8AC3E}">
        <p14:creationId xmlns:p14="http://schemas.microsoft.com/office/powerpoint/2010/main" val="2141304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2BC23-8DEA-4088-B112-CAFAD6FFB216}"/>
              </a:ext>
            </a:extLst>
          </p:cNvPr>
          <p:cNvSpPr>
            <a:spLocks noGrp="1"/>
          </p:cNvSpPr>
          <p:nvPr>
            <p:ph type="title"/>
          </p:nvPr>
        </p:nvSpPr>
        <p:spPr/>
        <p:txBody>
          <a:bodyPr>
            <a:normAutofit/>
          </a:bodyPr>
          <a:lstStyle/>
          <a:p>
            <a:r>
              <a:rPr lang="en-US" sz="2400" dirty="0"/>
              <a:t>Configuration</a:t>
            </a:r>
            <a:endParaRPr lang="en-BE" sz="2400" dirty="0"/>
          </a:p>
        </p:txBody>
      </p:sp>
      <p:pic>
        <p:nvPicPr>
          <p:cNvPr id="2052" name="Picture 4" descr="Related image">
            <a:extLst>
              <a:ext uri="{FF2B5EF4-FFF2-40B4-BE49-F238E27FC236}">
                <a16:creationId xmlns:a16="http://schemas.microsoft.com/office/drawing/2014/main" id="{980326F6-DDF4-487D-B2BD-5BE92F55DD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2416" y="1327759"/>
            <a:ext cx="6622093" cy="496657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2616FEEC-65C1-4F49-BB9B-E1D20B0424B0}"/>
              </a:ext>
            </a:extLst>
          </p:cNvPr>
          <p:cNvSpPr txBox="1">
            <a:spLocks/>
          </p:cNvSpPr>
          <p:nvPr/>
        </p:nvSpPr>
        <p:spPr>
          <a:xfrm>
            <a:off x="609600" y="3811044"/>
            <a:ext cx="2703456" cy="656309"/>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300" b="1" kern="1200">
                <a:solidFill>
                  <a:schemeClr val="bg1"/>
                </a:solidFill>
                <a:latin typeface="Verdana" pitchFamily="34" charset="0"/>
                <a:ea typeface="Verdana" pitchFamily="34" charset="0"/>
                <a:cs typeface="Verdana" pitchFamily="34" charset="0"/>
              </a:defRPr>
            </a:lvl1pPr>
          </a:lstStyle>
          <a:p>
            <a:r>
              <a:rPr lang="en-US" sz="2000" dirty="0">
                <a:solidFill>
                  <a:schemeClr val="accent6">
                    <a:lumMod val="75000"/>
                  </a:schemeClr>
                </a:solidFill>
              </a:rPr>
              <a:t>Where to start</a:t>
            </a:r>
            <a:endParaRPr lang="en-BE" sz="2000" dirty="0">
              <a:solidFill>
                <a:schemeClr val="accent6">
                  <a:lumMod val="75000"/>
                </a:schemeClr>
              </a:solidFill>
            </a:endParaRPr>
          </a:p>
        </p:txBody>
      </p:sp>
    </p:spTree>
    <p:extLst>
      <p:ext uri="{BB962C8B-B14F-4D97-AF65-F5344CB8AC3E}">
        <p14:creationId xmlns:p14="http://schemas.microsoft.com/office/powerpoint/2010/main" val="31852045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1A578D-ACB7-4F56-91C5-F43B4FC0BBC4}"/>
              </a:ext>
            </a:extLst>
          </p:cNvPr>
          <p:cNvSpPr>
            <a:spLocks noGrp="1"/>
          </p:cNvSpPr>
          <p:nvPr>
            <p:ph type="title"/>
          </p:nvPr>
        </p:nvSpPr>
        <p:spPr/>
        <p:txBody>
          <a:bodyPr/>
          <a:lstStyle/>
          <a:p>
            <a:r>
              <a:rPr lang="en-US" dirty="0"/>
              <a:t>Windows Server configurations</a:t>
            </a:r>
            <a:endParaRPr lang="en-BE" dirty="0"/>
          </a:p>
        </p:txBody>
      </p:sp>
      <p:sp>
        <p:nvSpPr>
          <p:cNvPr id="4" name="Content Placeholder 3">
            <a:extLst>
              <a:ext uri="{FF2B5EF4-FFF2-40B4-BE49-F238E27FC236}">
                <a16:creationId xmlns:a16="http://schemas.microsoft.com/office/drawing/2014/main" id="{A502F95B-7783-47AD-9C15-BE82E1E7D236}"/>
              </a:ext>
            </a:extLst>
          </p:cNvPr>
          <p:cNvSpPr>
            <a:spLocks noGrp="1"/>
          </p:cNvSpPr>
          <p:nvPr>
            <p:ph idx="1"/>
          </p:nvPr>
        </p:nvSpPr>
        <p:spPr/>
        <p:txBody>
          <a:bodyPr>
            <a:normAutofit/>
          </a:bodyPr>
          <a:lstStyle/>
          <a:p>
            <a:r>
              <a:rPr lang="en-US" dirty="0"/>
              <a:t>Service account</a:t>
            </a:r>
          </a:p>
          <a:p>
            <a:r>
              <a:rPr lang="en-US" dirty="0"/>
              <a:t>Power options</a:t>
            </a:r>
          </a:p>
          <a:p>
            <a:r>
              <a:rPr lang="en-US" dirty="0"/>
              <a:t>Disk </a:t>
            </a:r>
            <a:r>
              <a:rPr lang="en-US" dirty="0" err="1"/>
              <a:t>blocksize</a:t>
            </a:r>
            <a:r>
              <a:rPr lang="en-US" dirty="0"/>
              <a:t> 64 KB (Extend)</a:t>
            </a:r>
          </a:p>
          <a:p>
            <a:r>
              <a:rPr lang="en-US" dirty="0"/>
              <a:t>Security policies</a:t>
            </a:r>
          </a:p>
          <a:p>
            <a:pPr lvl="1"/>
            <a:r>
              <a:rPr lang="en-US" dirty="0"/>
              <a:t>Instant file initialization</a:t>
            </a:r>
          </a:p>
          <a:p>
            <a:r>
              <a:rPr lang="en-US" dirty="0"/>
              <a:t>Kerberos authentication</a:t>
            </a:r>
          </a:p>
        </p:txBody>
      </p:sp>
    </p:spTree>
    <p:extLst>
      <p:ext uri="{BB962C8B-B14F-4D97-AF65-F5344CB8AC3E}">
        <p14:creationId xmlns:p14="http://schemas.microsoft.com/office/powerpoint/2010/main" val="11167837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0361B-3CEC-4926-9C4B-E02FBBC94F2A}"/>
              </a:ext>
            </a:extLst>
          </p:cNvPr>
          <p:cNvSpPr>
            <a:spLocks noGrp="1"/>
          </p:cNvSpPr>
          <p:nvPr>
            <p:ph type="title"/>
          </p:nvPr>
        </p:nvSpPr>
        <p:spPr/>
        <p:txBody>
          <a:bodyPr/>
          <a:lstStyle/>
          <a:p>
            <a:r>
              <a:rPr lang="en-US" dirty="0"/>
              <a:t>SQL Server configuration</a:t>
            </a:r>
            <a:endParaRPr lang="en-BE" dirty="0"/>
          </a:p>
        </p:txBody>
      </p:sp>
      <p:sp>
        <p:nvSpPr>
          <p:cNvPr id="3" name="Content Placeholder 2">
            <a:extLst>
              <a:ext uri="{FF2B5EF4-FFF2-40B4-BE49-F238E27FC236}">
                <a16:creationId xmlns:a16="http://schemas.microsoft.com/office/drawing/2014/main" id="{9E42EAB9-868C-4623-AB21-E96C1451FA26}"/>
              </a:ext>
            </a:extLst>
          </p:cNvPr>
          <p:cNvSpPr>
            <a:spLocks noGrp="1"/>
          </p:cNvSpPr>
          <p:nvPr>
            <p:ph idx="1"/>
          </p:nvPr>
        </p:nvSpPr>
        <p:spPr/>
        <p:txBody>
          <a:bodyPr/>
          <a:lstStyle/>
          <a:p>
            <a:endParaRPr lang="en-US" dirty="0"/>
          </a:p>
          <a:p>
            <a:r>
              <a:rPr lang="en-US" dirty="0"/>
              <a:t>Management server</a:t>
            </a:r>
          </a:p>
          <a:p>
            <a:r>
              <a:rPr lang="en-US" dirty="0"/>
              <a:t>Management database</a:t>
            </a:r>
          </a:p>
          <a:p>
            <a:r>
              <a:rPr lang="en-US" dirty="0"/>
              <a:t>Min/max memory settings</a:t>
            </a:r>
          </a:p>
          <a:p>
            <a:r>
              <a:rPr lang="en-US" dirty="0"/>
              <a:t>Maximum degree of parallelism &amp; Cost threshold of parallelism</a:t>
            </a:r>
          </a:p>
          <a:p>
            <a:r>
              <a:rPr lang="en-US" dirty="0"/>
              <a:t>Alerts</a:t>
            </a:r>
          </a:p>
          <a:p>
            <a:r>
              <a:rPr lang="fr-BE" dirty="0"/>
              <a:t>Do </a:t>
            </a:r>
            <a:r>
              <a:rPr lang="fr-BE" dirty="0" err="1"/>
              <a:t>you</a:t>
            </a:r>
            <a:r>
              <a:rPr lang="fr-BE" dirty="0"/>
              <a:t> </a:t>
            </a:r>
            <a:r>
              <a:rPr lang="fr-BE" dirty="0" err="1"/>
              <a:t>need</a:t>
            </a:r>
            <a:r>
              <a:rPr lang="fr-BE" dirty="0"/>
              <a:t> an </a:t>
            </a:r>
            <a:r>
              <a:rPr lang="fr-BE" dirty="0" err="1"/>
              <a:t>inventory</a:t>
            </a:r>
            <a:r>
              <a:rPr lang="fr-BE" dirty="0"/>
              <a:t>?</a:t>
            </a:r>
            <a:endParaRPr lang="en-BE" dirty="0"/>
          </a:p>
        </p:txBody>
      </p:sp>
      <p:sp>
        <p:nvSpPr>
          <p:cNvPr id="4" name="Content Placeholder 3">
            <a:extLst>
              <a:ext uri="{FF2B5EF4-FFF2-40B4-BE49-F238E27FC236}">
                <a16:creationId xmlns:a16="http://schemas.microsoft.com/office/drawing/2014/main" id="{E9738671-CCAE-4788-A769-55AB73DDD595}"/>
              </a:ext>
            </a:extLst>
          </p:cNvPr>
          <p:cNvSpPr>
            <a:spLocks noGrp="1"/>
          </p:cNvSpPr>
          <p:nvPr>
            <p:ph idx="10"/>
          </p:nvPr>
        </p:nvSpPr>
        <p:spPr/>
        <p:txBody>
          <a:bodyPr/>
          <a:lstStyle/>
          <a:p>
            <a:endParaRPr lang="en-US" dirty="0"/>
          </a:p>
          <a:p>
            <a:r>
              <a:rPr lang="en-US" dirty="0"/>
              <a:t>Index fill factor</a:t>
            </a:r>
          </a:p>
          <a:p>
            <a:r>
              <a:rPr lang="en-US" dirty="0"/>
              <a:t>Compress backup</a:t>
            </a:r>
            <a:endParaRPr lang="en-BE" dirty="0"/>
          </a:p>
        </p:txBody>
      </p:sp>
      <p:pic>
        <p:nvPicPr>
          <p:cNvPr id="5" name="Picture 4">
            <a:extLst>
              <a:ext uri="{FF2B5EF4-FFF2-40B4-BE49-F238E27FC236}">
                <a16:creationId xmlns:a16="http://schemas.microsoft.com/office/drawing/2014/main" id="{044559BC-E105-46F2-850E-9C474394B9DA}"/>
              </a:ext>
            </a:extLst>
          </p:cNvPr>
          <p:cNvPicPr>
            <a:picLocks noChangeAspect="1"/>
          </p:cNvPicPr>
          <p:nvPr/>
        </p:nvPicPr>
        <p:blipFill>
          <a:blip r:embed="rId3"/>
          <a:stretch>
            <a:fillRect/>
          </a:stretch>
        </p:blipFill>
        <p:spPr>
          <a:xfrm>
            <a:off x="7155728" y="3159666"/>
            <a:ext cx="3394838" cy="2607147"/>
          </a:xfrm>
          <a:prstGeom prst="rect">
            <a:avLst/>
          </a:prstGeom>
        </p:spPr>
      </p:pic>
    </p:spTree>
    <p:extLst>
      <p:ext uri="{BB962C8B-B14F-4D97-AF65-F5344CB8AC3E}">
        <p14:creationId xmlns:p14="http://schemas.microsoft.com/office/powerpoint/2010/main" val="3608679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B6B6D-3008-4D57-AA00-78816D556DD7}"/>
              </a:ext>
            </a:extLst>
          </p:cNvPr>
          <p:cNvSpPr>
            <a:spLocks noGrp="1"/>
          </p:cNvSpPr>
          <p:nvPr>
            <p:ph type="title"/>
          </p:nvPr>
        </p:nvSpPr>
        <p:spPr/>
        <p:txBody>
          <a:bodyPr/>
          <a:lstStyle/>
          <a:p>
            <a:r>
              <a:rPr lang="en-US" dirty="0"/>
              <a:t>Database configuration</a:t>
            </a:r>
            <a:endParaRPr lang="en-BE" dirty="0"/>
          </a:p>
        </p:txBody>
      </p:sp>
      <p:sp>
        <p:nvSpPr>
          <p:cNvPr id="5" name="Content Placeholder 4">
            <a:extLst>
              <a:ext uri="{FF2B5EF4-FFF2-40B4-BE49-F238E27FC236}">
                <a16:creationId xmlns:a16="http://schemas.microsoft.com/office/drawing/2014/main" id="{F324CADD-0411-429E-BBCC-6F541F9ACBA8}"/>
              </a:ext>
            </a:extLst>
          </p:cNvPr>
          <p:cNvSpPr>
            <a:spLocks noGrp="1"/>
          </p:cNvSpPr>
          <p:nvPr>
            <p:ph idx="1"/>
          </p:nvPr>
        </p:nvSpPr>
        <p:spPr/>
        <p:txBody>
          <a:bodyPr/>
          <a:lstStyle/>
          <a:p>
            <a:r>
              <a:rPr lang="en-US" dirty="0" err="1"/>
              <a:t>Autogrowth</a:t>
            </a:r>
            <a:r>
              <a:rPr lang="en-US" dirty="0"/>
              <a:t>	</a:t>
            </a:r>
          </a:p>
          <a:p>
            <a:pPr lvl="1"/>
            <a:r>
              <a:rPr lang="en-US" dirty="0"/>
              <a:t>Avoid percentage growth</a:t>
            </a:r>
          </a:p>
          <a:p>
            <a:r>
              <a:rPr lang="en-US" dirty="0"/>
              <a:t>Auto create/update statistics</a:t>
            </a:r>
          </a:p>
          <a:p>
            <a:r>
              <a:rPr lang="en-US" dirty="0"/>
              <a:t>Page verify: Checksum</a:t>
            </a:r>
          </a:p>
          <a:p>
            <a:r>
              <a:rPr lang="en-US" dirty="0"/>
              <a:t>Compatibility level</a:t>
            </a:r>
          </a:p>
          <a:p>
            <a:pPr lvl="1"/>
            <a:r>
              <a:rPr lang="en-US" dirty="0"/>
              <a:t>Prefer latest</a:t>
            </a:r>
          </a:p>
          <a:p>
            <a:endParaRPr lang="en-US" dirty="0"/>
          </a:p>
          <a:p>
            <a:pPr lvl="1"/>
            <a:endParaRPr lang="en-BE" dirty="0"/>
          </a:p>
        </p:txBody>
      </p:sp>
      <p:pic>
        <p:nvPicPr>
          <p:cNvPr id="6" name="Picture 5">
            <a:extLst>
              <a:ext uri="{FF2B5EF4-FFF2-40B4-BE49-F238E27FC236}">
                <a16:creationId xmlns:a16="http://schemas.microsoft.com/office/drawing/2014/main" id="{FCDD9AEC-369D-4DB1-9611-D12D5CC93B1A}"/>
              </a:ext>
            </a:extLst>
          </p:cNvPr>
          <p:cNvPicPr>
            <a:picLocks noChangeAspect="1"/>
          </p:cNvPicPr>
          <p:nvPr/>
        </p:nvPicPr>
        <p:blipFill>
          <a:blip r:embed="rId2"/>
          <a:stretch>
            <a:fillRect/>
          </a:stretch>
        </p:blipFill>
        <p:spPr>
          <a:xfrm>
            <a:off x="6096000" y="1432444"/>
            <a:ext cx="5838825" cy="4619625"/>
          </a:xfrm>
          <a:prstGeom prst="rect">
            <a:avLst/>
          </a:prstGeom>
        </p:spPr>
      </p:pic>
    </p:spTree>
    <p:extLst>
      <p:ext uri="{BB962C8B-B14F-4D97-AF65-F5344CB8AC3E}">
        <p14:creationId xmlns:p14="http://schemas.microsoft.com/office/powerpoint/2010/main" val="2493725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DFE41-53A5-41CB-9D89-70A4FE9F925A}"/>
              </a:ext>
            </a:extLst>
          </p:cNvPr>
          <p:cNvSpPr>
            <a:spLocks noGrp="1"/>
          </p:cNvSpPr>
          <p:nvPr>
            <p:ph type="title"/>
          </p:nvPr>
        </p:nvSpPr>
        <p:spPr/>
        <p:txBody>
          <a:bodyPr/>
          <a:lstStyle/>
          <a:p>
            <a:r>
              <a:rPr lang="en-US" dirty="0"/>
              <a:t>Create </a:t>
            </a:r>
            <a:r>
              <a:rPr lang="en-US" dirty="0" err="1"/>
              <a:t>MgnmtDb</a:t>
            </a:r>
            <a:r>
              <a:rPr lang="en-US" dirty="0"/>
              <a:t> database</a:t>
            </a:r>
            <a:endParaRPr lang="en-BE" dirty="0"/>
          </a:p>
        </p:txBody>
      </p:sp>
      <p:sp>
        <p:nvSpPr>
          <p:cNvPr id="3" name="Content Placeholder 2">
            <a:extLst>
              <a:ext uri="{FF2B5EF4-FFF2-40B4-BE49-F238E27FC236}">
                <a16:creationId xmlns:a16="http://schemas.microsoft.com/office/drawing/2014/main" id="{622AFBEA-6636-4285-BDAB-BC8B6D9E95C4}"/>
              </a:ext>
            </a:extLst>
          </p:cNvPr>
          <p:cNvSpPr>
            <a:spLocks noGrp="1"/>
          </p:cNvSpPr>
          <p:nvPr>
            <p:ph idx="1"/>
          </p:nvPr>
        </p:nvSpPr>
        <p:spPr/>
        <p:txBody>
          <a:bodyPr/>
          <a:lstStyle/>
          <a:p>
            <a:endParaRPr lang="en-BE" dirty="0"/>
          </a:p>
        </p:txBody>
      </p:sp>
      <p:pic>
        <p:nvPicPr>
          <p:cNvPr id="6" name="Afbeelding 5"/>
          <p:cNvPicPr>
            <a:picLocks noChangeAspect="1"/>
          </p:cNvPicPr>
          <p:nvPr/>
        </p:nvPicPr>
        <p:blipFill>
          <a:blip r:embed="rId2"/>
          <a:stretch>
            <a:fillRect/>
          </a:stretch>
        </p:blipFill>
        <p:spPr>
          <a:xfrm>
            <a:off x="609600" y="1268760"/>
            <a:ext cx="4924425" cy="2390775"/>
          </a:xfrm>
          <a:prstGeom prst="rect">
            <a:avLst/>
          </a:prstGeom>
        </p:spPr>
      </p:pic>
      <p:pic>
        <p:nvPicPr>
          <p:cNvPr id="11" name="Afbeelding 10"/>
          <p:cNvPicPr>
            <a:picLocks noChangeAspect="1"/>
          </p:cNvPicPr>
          <p:nvPr/>
        </p:nvPicPr>
        <p:blipFill>
          <a:blip r:embed="rId3"/>
          <a:stretch>
            <a:fillRect/>
          </a:stretch>
        </p:blipFill>
        <p:spPr>
          <a:xfrm>
            <a:off x="5534025" y="3659535"/>
            <a:ext cx="5261433" cy="2636498"/>
          </a:xfrm>
          <a:prstGeom prst="rect">
            <a:avLst/>
          </a:prstGeom>
        </p:spPr>
      </p:pic>
    </p:spTree>
    <p:extLst>
      <p:ext uri="{BB962C8B-B14F-4D97-AF65-F5344CB8AC3E}">
        <p14:creationId xmlns:p14="http://schemas.microsoft.com/office/powerpoint/2010/main" val="24279783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43A0F-7A8E-4FA3-B115-0E99F25B371D}"/>
              </a:ext>
            </a:extLst>
          </p:cNvPr>
          <p:cNvSpPr>
            <a:spLocks noGrp="1"/>
          </p:cNvSpPr>
          <p:nvPr>
            <p:ph type="title"/>
          </p:nvPr>
        </p:nvSpPr>
        <p:spPr/>
        <p:txBody>
          <a:bodyPr/>
          <a:lstStyle/>
          <a:p>
            <a:r>
              <a:rPr lang="en-US" dirty="0"/>
              <a:t>Maintenance jobs</a:t>
            </a:r>
            <a:endParaRPr lang="en-BE" dirty="0"/>
          </a:p>
        </p:txBody>
      </p:sp>
      <p:sp>
        <p:nvSpPr>
          <p:cNvPr id="3" name="Content Placeholder 2">
            <a:extLst>
              <a:ext uri="{FF2B5EF4-FFF2-40B4-BE49-F238E27FC236}">
                <a16:creationId xmlns:a16="http://schemas.microsoft.com/office/drawing/2014/main" id="{294C9CB4-B900-4952-89FF-E8C8BF8C454D}"/>
              </a:ext>
            </a:extLst>
          </p:cNvPr>
          <p:cNvSpPr>
            <a:spLocks noGrp="1"/>
          </p:cNvSpPr>
          <p:nvPr>
            <p:ph idx="1"/>
          </p:nvPr>
        </p:nvSpPr>
        <p:spPr>
          <a:xfrm>
            <a:off x="609600" y="1268760"/>
            <a:ext cx="4040777" cy="5328890"/>
          </a:xfrm>
        </p:spPr>
        <p:txBody>
          <a:bodyPr/>
          <a:lstStyle/>
          <a:p>
            <a:r>
              <a:rPr lang="en-US" dirty="0"/>
              <a:t>Maintenance jobs</a:t>
            </a:r>
          </a:p>
          <a:p>
            <a:pPr lvl="1"/>
            <a:r>
              <a:rPr lang="en-US" dirty="0"/>
              <a:t>Index maintenance</a:t>
            </a:r>
          </a:p>
          <a:p>
            <a:pPr lvl="1"/>
            <a:r>
              <a:rPr lang="en-US" dirty="0"/>
              <a:t>Integrity checks</a:t>
            </a:r>
          </a:p>
          <a:p>
            <a:pPr lvl="1"/>
            <a:r>
              <a:rPr lang="en-US" dirty="0"/>
              <a:t>Database backups</a:t>
            </a:r>
          </a:p>
          <a:p>
            <a:pPr lvl="1"/>
            <a:r>
              <a:rPr lang="en-US" dirty="0"/>
              <a:t>Ola </a:t>
            </a:r>
            <a:r>
              <a:rPr lang="en-US" dirty="0" err="1"/>
              <a:t>Hallengren</a:t>
            </a:r>
            <a:endParaRPr lang="en-US" dirty="0"/>
          </a:p>
          <a:p>
            <a:endParaRPr lang="en-US" dirty="0"/>
          </a:p>
          <a:p>
            <a:endParaRPr lang="en-US" dirty="0"/>
          </a:p>
          <a:p>
            <a:endParaRPr lang="en-US" dirty="0"/>
          </a:p>
          <a:p>
            <a:pPr marL="0" indent="0">
              <a:buNone/>
            </a:pPr>
            <a:r>
              <a:rPr lang="en-US" dirty="0">
                <a:hlinkClick r:id="rId2"/>
              </a:rPr>
              <a:t>https://ola.hallengren.com/</a:t>
            </a:r>
            <a:endParaRPr lang="en-BE" dirty="0"/>
          </a:p>
        </p:txBody>
      </p:sp>
      <p:pic>
        <p:nvPicPr>
          <p:cNvPr id="5" name="Picture 4">
            <a:extLst>
              <a:ext uri="{FF2B5EF4-FFF2-40B4-BE49-F238E27FC236}">
                <a16:creationId xmlns:a16="http://schemas.microsoft.com/office/drawing/2014/main" id="{2D960782-6FDE-481C-9004-0C2B2516DE0D}"/>
              </a:ext>
            </a:extLst>
          </p:cNvPr>
          <p:cNvPicPr>
            <a:picLocks noChangeAspect="1"/>
          </p:cNvPicPr>
          <p:nvPr/>
        </p:nvPicPr>
        <p:blipFill rotWithShape="1">
          <a:blip r:embed="rId3"/>
          <a:srcRect l="24673"/>
          <a:stretch/>
        </p:blipFill>
        <p:spPr>
          <a:xfrm>
            <a:off x="4650377" y="1661840"/>
            <a:ext cx="6837725" cy="3743325"/>
          </a:xfrm>
          <a:prstGeom prst="rect">
            <a:avLst/>
          </a:prstGeom>
        </p:spPr>
      </p:pic>
    </p:spTree>
    <p:extLst>
      <p:ext uri="{BB962C8B-B14F-4D97-AF65-F5344CB8AC3E}">
        <p14:creationId xmlns:p14="http://schemas.microsoft.com/office/powerpoint/2010/main" val="13452076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0A2D7-2781-4AA4-BF5A-EB870CADF516}"/>
              </a:ext>
            </a:extLst>
          </p:cNvPr>
          <p:cNvSpPr>
            <a:spLocks noGrp="1"/>
          </p:cNvSpPr>
          <p:nvPr>
            <p:ph type="title"/>
          </p:nvPr>
        </p:nvSpPr>
        <p:spPr/>
        <p:txBody>
          <a:bodyPr/>
          <a:lstStyle/>
          <a:p>
            <a:r>
              <a:rPr lang="en-US" dirty="0"/>
              <a:t>Try to stay ahead – Integrity check</a:t>
            </a:r>
            <a:endParaRPr lang="en-BE" dirty="0"/>
          </a:p>
        </p:txBody>
      </p:sp>
      <p:sp>
        <p:nvSpPr>
          <p:cNvPr id="3" name="Content Placeholder 2">
            <a:extLst>
              <a:ext uri="{FF2B5EF4-FFF2-40B4-BE49-F238E27FC236}">
                <a16:creationId xmlns:a16="http://schemas.microsoft.com/office/drawing/2014/main" id="{CFBC4DEA-FDA6-426C-80DE-E332D84AB50F}"/>
              </a:ext>
            </a:extLst>
          </p:cNvPr>
          <p:cNvSpPr>
            <a:spLocks noGrp="1"/>
          </p:cNvSpPr>
          <p:nvPr>
            <p:ph idx="1"/>
          </p:nvPr>
        </p:nvSpPr>
        <p:spPr/>
        <p:txBody>
          <a:bodyPr/>
          <a:lstStyle/>
          <a:p>
            <a:r>
              <a:rPr lang="en-US" dirty="0"/>
              <a:t>Checks the logical and physical integrity of all the objects in the specified database by performing the following operations:</a:t>
            </a:r>
          </a:p>
          <a:p>
            <a:pPr lvl="1"/>
            <a:r>
              <a:rPr lang="en-US" dirty="0"/>
              <a:t>DBCC </a:t>
            </a:r>
            <a:r>
              <a:rPr lang="en-US" dirty="0" err="1"/>
              <a:t>Checkalloc</a:t>
            </a:r>
            <a:r>
              <a:rPr lang="en-US" dirty="0"/>
              <a:t> on database</a:t>
            </a:r>
          </a:p>
          <a:p>
            <a:pPr lvl="1"/>
            <a:r>
              <a:rPr lang="en-US" dirty="0"/>
              <a:t>DBCC </a:t>
            </a:r>
            <a:r>
              <a:rPr lang="en-US" dirty="0" err="1"/>
              <a:t>Checktable</a:t>
            </a:r>
            <a:r>
              <a:rPr lang="en-US" dirty="0"/>
              <a:t> on tables and views</a:t>
            </a:r>
          </a:p>
          <a:p>
            <a:pPr lvl="1"/>
            <a:r>
              <a:rPr lang="en-US" dirty="0"/>
              <a:t>DBCC </a:t>
            </a:r>
            <a:r>
              <a:rPr lang="en-US" dirty="0" err="1"/>
              <a:t>Checkcatalog</a:t>
            </a:r>
            <a:r>
              <a:rPr lang="en-US" dirty="0"/>
              <a:t> on database</a:t>
            </a:r>
          </a:p>
          <a:p>
            <a:pPr lvl="1"/>
            <a:r>
              <a:rPr lang="en-US" dirty="0"/>
              <a:t>…</a:t>
            </a:r>
          </a:p>
          <a:p>
            <a:pPr lvl="1"/>
            <a:endParaRPr lang="en-US" dirty="0"/>
          </a:p>
          <a:p>
            <a:r>
              <a:rPr lang="en-US" dirty="0"/>
              <a:t>Supported for memory-optimized tables</a:t>
            </a:r>
          </a:p>
          <a:p>
            <a:pPr lvl="1"/>
            <a:r>
              <a:rPr lang="en-US" dirty="0"/>
              <a:t>Only checks physical components</a:t>
            </a:r>
          </a:p>
          <a:p>
            <a:endParaRPr lang="en-US" dirty="0"/>
          </a:p>
          <a:p>
            <a:endParaRPr lang="en-US" dirty="0"/>
          </a:p>
          <a:p>
            <a:pPr lvl="1"/>
            <a:endParaRPr lang="en-BE" dirty="0"/>
          </a:p>
        </p:txBody>
      </p:sp>
    </p:spTree>
    <p:extLst>
      <p:ext uri="{BB962C8B-B14F-4D97-AF65-F5344CB8AC3E}">
        <p14:creationId xmlns:p14="http://schemas.microsoft.com/office/powerpoint/2010/main" val="28066201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C9B8A93-CB41-453D-9342-4B737D922DDB}"/>
              </a:ext>
            </a:extLst>
          </p:cNvPr>
          <p:cNvSpPr>
            <a:spLocks noGrp="1"/>
          </p:cNvSpPr>
          <p:nvPr>
            <p:ph type="title"/>
          </p:nvPr>
        </p:nvSpPr>
        <p:spPr>
          <a:xfrm>
            <a:off x="609600" y="1449166"/>
            <a:ext cx="10972800" cy="850106"/>
          </a:xfrm>
        </p:spPr>
        <p:txBody>
          <a:bodyPr/>
          <a:lstStyle/>
          <a:p>
            <a:r>
              <a:rPr lang="en-US" dirty="0"/>
              <a:t>Let’s do this!</a:t>
            </a:r>
            <a:endParaRPr lang="en-BE" dirty="0"/>
          </a:p>
        </p:txBody>
      </p:sp>
      <p:pic>
        <p:nvPicPr>
          <p:cNvPr id="8" name="Picture 7">
            <a:extLst>
              <a:ext uri="{FF2B5EF4-FFF2-40B4-BE49-F238E27FC236}">
                <a16:creationId xmlns:a16="http://schemas.microsoft.com/office/drawing/2014/main" id="{234D8913-1604-48CC-A0E8-557DCEB7494D}"/>
              </a:ext>
            </a:extLst>
          </p:cNvPr>
          <p:cNvPicPr>
            <a:picLocks noChangeAspect="1"/>
          </p:cNvPicPr>
          <p:nvPr/>
        </p:nvPicPr>
        <p:blipFill>
          <a:blip r:embed="rId2"/>
          <a:stretch>
            <a:fillRect/>
          </a:stretch>
        </p:blipFill>
        <p:spPr>
          <a:xfrm>
            <a:off x="4303319" y="605778"/>
            <a:ext cx="6486601" cy="5390073"/>
          </a:xfrm>
          <a:prstGeom prst="rect">
            <a:avLst/>
          </a:prstGeom>
        </p:spPr>
      </p:pic>
    </p:spTree>
    <p:extLst>
      <p:ext uri="{BB962C8B-B14F-4D97-AF65-F5344CB8AC3E}">
        <p14:creationId xmlns:p14="http://schemas.microsoft.com/office/powerpoint/2010/main" val="10033507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75E82A-A45D-47F3-985D-21CBF0934028}"/>
              </a:ext>
            </a:extLst>
          </p:cNvPr>
          <p:cNvSpPr>
            <a:spLocks noGrp="1"/>
          </p:cNvSpPr>
          <p:nvPr>
            <p:ph type="title"/>
          </p:nvPr>
        </p:nvSpPr>
        <p:spPr>
          <a:xfrm>
            <a:off x="627015" y="1277936"/>
            <a:ext cx="10972800" cy="850106"/>
          </a:xfrm>
        </p:spPr>
        <p:txBody>
          <a:bodyPr/>
          <a:lstStyle/>
          <a:p>
            <a:r>
              <a:rPr lang="en-US" dirty="0"/>
              <a:t>It’s all gone!</a:t>
            </a:r>
            <a:endParaRPr lang="en-BE" dirty="0"/>
          </a:p>
        </p:txBody>
      </p:sp>
      <p:pic>
        <p:nvPicPr>
          <p:cNvPr id="7" name="Picture 2" descr="Afbeeldingsresultaat voor bobby tables meme">
            <a:extLst>
              <a:ext uri="{FF2B5EF4-FFF2-40B4-BE49-F238E27FC236}">
                <a16:creationId xmlns:a16="http://schemas.microsoft.com/office/drawing/2014/main" id="{DE054F19-40EF-410A-A6B3-420E2432EC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352" y="2859110"/>
            <a:ext cx="10943463" cy="3368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280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56D22-4E01-40FC-A05E-E0946F135B7D}"/>
              </a:ext>
            </a:extLst>
          </p:cNvPr>
          <p:cNvSpPr>
            <a:spLocks noGrp="1"/>
          </p:cNvSpPr>
          <p:nvPr>
            <p:ph type="title"/>
          </p:nvPr>
        </p:nvSpPr>
        <p:spPr/>
        <p:txBody>
          <a:bodyPr/>
          <a:lstStyle/>
          <a:p>
            <a:r>
              <a:rPr lang="en-US" dirty="0"/>
              <a:t>Agenda</a:t>
            </a:r>
            <a:endParaRPr lang="en-BE" dirty="0"/>
          </a:p>
        </p:txBody>
      </p:sp>
      <p:sp>
        <p:nvSpPr>
          <p:cNvPr id="3" name="Content Placeholder 2">
            <a:extLst>
              <a:ext uri="{FF2B5EF4-FFF2-40B4-BE49-F238E27FC236}">
                <a16:creationId xmlns:a16="http://schemas.microsoft.com/office/drawing/2014/main" id="{C6791D3D-7F7C-443A-BFBC-38E0629ACB09}"/>
              </a:ext>
            </a:extLst>
          </p:cNvPr>
          <p:cNvSpPr>
            <a:spLocks noGrp="1"/>
          </p:cNvSpPr>
          <p:nvPr>
            <p:ph idx="1"/>
          </p:nvPr>
        </p:nvSpPr>
        <p:spPr/>
        <p:txBody>
          <a:bodyPr>
            <a:normAutofit lnSpcReduction="10000"/>
          </a:bodyPr>
          <a:lstStyle/>
          <a:p>
            <a:r>
              <a:rPr lang="en-US" dirty="0"/>
              <a:t>SQL Server: From top to bottom</a:t>
            </a:r>
          </a:p>
          <a:p>
            <a:r>
              <a:rPr lang="en-US" dirty="0"/>
              <a:t>Configuration</a:t>
            </a:r>
          </a:p>
          <a:p>
            <a:r>
              <a:rPr lang="en-US" dirty="0"/>
              <a:t>Backup &amp; Restore</a:t>
            </a:r>
          </a:p>
          <a:p>
            <a:r>
              <a:rPr lang="en-US" dirty="0"/>
              <a:t>Security within SQL Server</a:t>
            </a:r>
          </a:p>
          <a:p>
            <a:r>
              <a:rPr lang="en-US" dirty="0"/>
              <a:t>High availability in SQL</a:t>
            </a:r>
          </a:p>
          <a:p>
            <a:r>
              <a:rPr lang="en-US" dirty="0"/>
              <a:t>Monitoring &amp; maintenance</a:t>
            </a:r>
          </a:p>
          <a:p>
            <a:r>
              <a:rPr lang="en-US" dirty="0"/>
              <a:t>Gotta go fast!</a:t>
            </a:r>
          </a:p>
          <a:p>
            <a:r>
              <a:rPr lang="en-US" dirty="0"/>
              <a:t>Anti patterns</a:t>
            </a:r>
          </a:p>
          <a:p>
            <a:r>
              <a:rPr lang="en-US" dirty="0"/>
              <a:t>What’s new in 2022?</a:t>
            </a:r>
          </a:p>
          <a:p>
            <a:endParaRPr lang="en-BE" dirty="0"/>
          </a:p>
        </p:txBody>
      </p:sp>
    </p:spTree>
    <p:extLst>
      <p:ext uri="{BB962C8B-B14F-4D97-AF65-F5344CB8AC3E}">
        <p14:creationId xmlns:p14="http://schemas.microsoft.com/office/powerpoint/2010/main" val="36631538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EDDD03-E9FF-406B-8592-C2F38CAFA6B2}"/>
              </a:ext>
            </a:extLst>
          </p:cNvPr>
          <p:cNvSpPr>
            <a:spLocks noGrp="1"/>
          </p:cNvSpPr>
          <p:nvPr>
            <p:ph type="title"/>
          </p:nvPr>
        </p:nvSpPr>
        <p:spPr/>
        <p:txBody>
          <a:bodyPr/>
          <a:lstStyle/>
          <a:p>
            <a:r>
              <a:rPr lang="en-US" dirty="0"/>
              <a:t>Backups - Recovery models</a:t>
            </a:r>
            <a:endParaRPr lang="en-BE" dirty="0"/>
          </a:p>
        </p:txBody>
      </p:sp>
      <p:graphicFrame>
        <p:nvGraphicFramePr>
          <p:cNvPr id="6" name="Group 24">
            <a:extLst>
              <a:ext uri="{FF2B5EF4-FFF2-40B4-BE49-F238E27FC236}">
                <a16:creationId xmlns:a16="http://schemas.microsoft.com/office/drawing/2014/main" id="{A6466F0C-C657-4895-8CA7-AAB60F96CC5B}"/>
              </a:ext>
            </a:extLst>
          </p:cNvPr>
          <p:cNvGraphicFramePr>
            <a:graphicFrameLocks noGrp="1"/>
          </p:cNvGraphicFramePr>
          <p:nvPr>
            <p:extLst>
              <p:ext uri="{D42A27DB-BD31-4B8C-83A1-F6EECF244321}">
                <p14:modId xmlns:p14="http://schemas.microsoft.com/office/powerpoint/2010/main" val="1526075384"/>
              </p:ext>
            </p:extLst>
          </p:nvPr>
        </p:nvGraphicFramePr>
        <p:xfrm>
          <a:off x="1516380" y="1319415"/>
          <a:ext cx="9159240" cy="5215211"/>
        </p:xfrm>
        <a:graphic>
          <a:graphicData uri="http://schemas.openxmlformats.org/drawingml/2006/table">
            <a:tbl>
              <a:tblPr firstRow="1" bandRow="1">
                <a:tableStyleId>{6E25E649-3F16-4E02-A733-19D2CDBF48F0}</a:tableStyleId>
              </a:tblPr>
              <a:tblGrid>
                <a:gridCol w="2681288">
                  <a:extLst>
                    <a:ext uri="{9D8B030D-6E8A-4147-A177-3AD203B41FA5}">
                      <a16:colId xmlns:a16="http://schemas.microsoft.com/office/drawing/2014/main" val="20000"/>
                    </a:ext>
                  </a:extLst>
                </a:gridCol>
                <a:gridCol w="6477952">
                  <a:extLst>
                    <a:ext uri="{9D8B030D-6E8A-4147-A177-3AD203B41FA5}">
                      <a16:colId xmlns:a16="http://schemas.microsoft.com/office/drawing/2014/main" val="20001"/>
                    </a:ext>
                  </a:extLst>
                </a:gridCol>
              </a:tblGrid>
              <a:tr h="57950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effectLst/>
                        </a:rPr>
                        <a:t>Recovery Model</a:t>
                      </a:r>
                      <a:endParaRPr kumimoji="0" lang="en-US" sz="2300" b="1"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06311" marR="106311" marT="53156" marB="53156"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effectLst/>
                        </a:rPr>
                        <a:t>Description</a:t>
                      </a:r>
                      <a:endParaRPr kumimoji="0" lang="en-US" sz="2300" b="1"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06311" marR="106311" marT="53156" marB="53156" horzOverflow="overflow"/>
                </a:tc>
                <a:extLst>
                  <a:ext uri="{0D108BD9-81ED-4DB2-BD59-A6C34878D82A}">
                    <a16:rowId xmlns:a16="http://schemas.microsoft.com/office/drawing/2014/main" val="10000"/>
                  </a:ext>
                </a:extLst>
              </a:tr>
              <a:tr h="116970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effectLst/>
                        </a:rPr>
                        <a:t>Simple</a:t>
                      </a:r>
                      <a:endParaRPr kumimoji="0" lang="en-US" sz="2300" b="1"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06311" marR="106311" marT="53156" marB="53156" horzOverflow="overflow"/>
                </a:tc>
                <a:tc>
                  <a:txBody>
                    <a:bodyPr/>
                    <a:lstStyle/>
                    <a:p>
                      <a:pPr marL="163513" marR="0" lvl="0" indent="-163513" algn="l" defTabSz="914400" rtl="0" eaLnBrk="1" fontAlgn="base" latinLnBrk="0" hangingPunct="1">
                        <a:lnSpc>
                          <a:spcPct val="100000"/>
                        </a:lnSpc>
                        <a:spcBef>
                          <a:spcPct val="0"/>
                        </a:spcBef>
                        <a:spcAft>
                          <a:spcPct val="0"/>
                        </a:spcAft>
                        <a:buClrTx/>
                        <a:buSzTx/>
                        <a:buFontTx/>
                        <a:buChar char="•"/>
                        <a:tabLst/>
                      </a:pPr>
                      <a:r>
                        <a:rPr kumimoji="0" lang="en-US" sz="2300" u="none" strike="noStrike" cap="none" normalizeH="0" baseline="0" dirty="0">
                          <a:ln>
                            <a:noFill/>
                          </a:ln>
                          <a:effectLst/>
                        </a:rPr>
                        <a:t>Does not permit or require log backups</a:t>
                      </a:r>
                    </a:p>
                    <a:p>
                      <a:pPr marL="163513" marR="0" lvl="0" indent="-163513" algn="l" defTabSz="914400" rtl="0" eaLnBrk="1" fontAlgn="base" latinLnBrk="0" hangingPunct="1">
                        <a:lnSpc>
                          <a:spcPct val="100000"/>
                        </a:lnSpc>
                        <a:spcBef>
                          <a:spcPct val="0"/>
                        </a:spcBef>
                        <a:spcAft>
                          <a:spcPct val="0"/>
                        </a:spcAft>
                        <a:buClrTx/>
                        <a:buSzTx/>
                        <a:buFontTx/>
                        <a:buChar char="•"/>
                        <a:tabLst/>
                      </a:pPr>
                      <a:r>
                        <a:rPr kumimoji="0" lang="en-US" sz="2300" u="none" strike="noStrike" cap="none" normalizeH="0" baseline="0" dirty="0">
                          <a:ln>
                            <a:noFill/>
                          </a:ln>
                          <a:effectLst/>
                        </a:rPr>
                        <a:t>Automatically truncates log to keep space requirements small</a:t>
                      </a:r>
                      <a:endParaRPr kumimoji="0" lang="en-US" sz="23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06311" marR="106311" marT="53156" marB="53156" horzOverflow="overflow"/>
                </a:tc>
                <a:extLst>
                  <a:ext uri="{0D108BD9-81ED-4DB2-BD59-A6C34878D82A}">
                    <a16:rowId xmlns:a16="http://schemas.microsoft.com/office/drawing/2014/main" val="10001"/>
                  </a:ext>
                </a:extLst>
              </a:tr>
              <a:tr h="158737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effectLst/>
                        </a:rPr>
                        <a:t>Full</a:t>
                      </a:r>
                      <a:endParaRPr kumimoji="0" lang="en-US" sz="2300" b="1"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06311" marR="106311" marT="53156" marB="53156" horzOverflow="overflow"/>
                </a:tc>
                <a:tc>
                  <a:txBody>
                    <a:bodyPr/>
                    <a:lstStyle/>
                    <a:p>
                      <a:pPr marL="173038" marR="0" lvl="0" indent="-173038" algn="l" defTabSz="914400" rtl="0" eaLnBrk="1" fontAlgn="base" latinLnBrk="0" hangingPunct="1">
                        <a:lnSpc>
                          <a:spcPct val="100000"/>
                        </a:lnSpc>
                        <a:spcBef>
                          <a:spcPct val="0"/>
                        </a:spcBef>
                        <a:spcAft>
                          <a:spcPct val="0"/>
                        </a:spcAft>
                        <a:buClrTx/>
                        <a:buSzTx/>
                        <a:buFontTx/>
                        <a:buChar char="•"/>
                        <a:tabLst/>
                      </a:pPr>
                      <a:r>
                        <a:rPr kumimoji="0" lang="en-US" sz="2300" u="none" strike="noStrike" cap="none" normalizeH="0" baseline="0" dirty="0">
                          <a:ln>
                            <a:noFill/>
                          </a:ln>
                          <a:effectLst/>
                        </a:rPr>
                        <a:t>Requires log backups for manageability</a:t>
                      </a:r>
                    </a:p>
                    <a:p>
                      <a:pPr marL="173038" marR="0" lvl="0" indent="-173038" algn="l" defTabSz="914400" rtl="0" eaLnBrk="1" fontAlgn="base" latinLnBrk="0" hangingPunct="1">
                        <a:lnSpc>
                          <a:spcPct val="100000"/>
                        </a:lnSpc>
                        <a:spcBef>
                          <a:spcPct val="0"/>
                        </a:spcBef>
                        <a:spcAft>
                          <a:spcPct val="0"/>
                        </a:spcAft>
                        <a:buClrTx/>
                        <a:buSzTx/>
                        <a:buFontTx/>
                        <a:buChar char="•"/>
                        <a:tabLst/>
                      </a:pPr>
                      <a:r>
                        <a:rPr kumimoji="0" lang="en-US" sz="2300" u="none" strike="noStrike" cap="none" normalizeH="0" baseline="0" dirty="0">
                          <a:ln>
                            <a:noFill/>
                          </a:ln>
                          <a:effectLst/>
                        </a:rPr>
                        <a:t>Avoids data loss due to a damaged or missing data file</a:t>
                      </a:r>
                    </a:p>
                    <a:p>
                      <a:pPr marL="173038" marR="0" lvl="0" indent="-173038" algn="l" defTabSz="914400" rtl="0" eaLnBrk="1" fontAlgn="base" latinLnBrk="0" hangingPunct="1">
                        <a:lnSpc>
                          <a:spcPct val="100000"/>
                        </a:lnSpc>
                        <a:spcBef>
                          <a:spcPct val="0"/>
                        </a:spcBef>
                        <a:spcAft>
                          <a:spcPct val="0"/>
                        </a:spcAft>
                        <a:buClrTx/>
                        <a:buSzTx/>
                        <a:buFontTx/>
                        <a:buChar char="•"/>
                        <a:tabLst/>
                      </a:pPr>
                      <a:r>
                        <a:rPr kumimoji="0" lang="en-US" sz="2300" u="none" strike="noStrike" cap="none" normalizeH="0" baseline="0" dirty="0">
                          <a:ln>
                            <a:noFill/>
                          </a:ln>
                          <a:effectLst/>
                        </a:rPr>
                        <a:t>Permits recovery to a specified point in time</a:t>
                      </a:r>
                      <a:endParaRPr kumimoji="0" lang="en-US" sz="23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06311" marR="106311" marT="53156" marB="53156" horzOverflow="overflow"/>
                </a:tc>
                <a:extLst>
                  <a:ext uri="{0D108BD9-81ED-4DB2-BD59-A6C34878D82A}">
                    <a16:rowId xmlns:a16="http://schemas.microsoft.com/office/drawing/2014/main" val="10002"/>
                  </a:ext>
                </a:extLst>
              </a:tr>
              <a:tr h="187863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effectLst/>
                        </a:rPr>
                        <a:t>Bulk Logged</a:t>
                      </a:r>
                      <a:endParaRPr kumimoji="0" lang="en-US" sz="2300" b="1"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06311" marR="106311" marT="53156" marB="53156" horzOverflow="overflow"/>
                </a:tc>
                <a:tc>
                  <a:txBody>
                    <a:bodyPr/>
                    <a:lstStyle/>
                    <a:p>
                      <a:pPr marL="173038" marR="0" lvl="0" indent="-173038" algn="l" defTabSz="914400" rtl="0" eaLnBrk="1" fontAlgn="base" latinLnBrk="0" hangingPunct="1">
                        <a:lnSpc>
                          <a:spcPct val="100000"/>
                        </a:lnSpc>
                        <a:spcBef>
                          <a:spcPct val="0"/>
                        </a:spcBef>
                        <a:spcAft>
                          <a:spcPct val="0"/>
                        </a:spcAft>
                        <a:buClrTx/>
                        <a:buSzTx/>
                        <a:buFontTx/>
                        <a:buChar char="•"/>
                        <a:tabLst/>
                      </a:pPr>
                      <a:r>
                        <a:rPr kumimoji="0" lang="en-US" sz="2300" u="none" strike="noStrike" cap="none" normalizeH="0" baseline="0" dirty="0">
                          <a:ln>
                            <a:noFill/>
                          </a:ln>
                          <a:effectLst/>
                        </a:rPr>
                        <a:t>Requires log backups for manageability</a:t>
                      </a:r>
                    </a:p>
                    <a:p>
                      <a:pPr marL="173038" marR="0" lvl="0" indent="-173038" algn="l" defTabSz="914400" rtl="0" eaLnBrk="1" fontAlgn="base" latinLnBrk="0" hangingPunct="1">
                        <a:lnSpc>
                          <a:spcPct val="100000"/>
                        </a:lnSpc>
                        <a:spcBef>
                          <a:spcPct val="0"/>
                        </a:spcBef>
                        <a:spcAft>
                          <a:spcPct val="0"/>
                        </a:spcAft>
                        <a:buClrTx/>
                        <a:buSzTx/>
                        <a:buFontTx/>
                        <a:buChar char="•"/>
                        <a:tabLst/>
                      </a:pPr>
                      <a:r>
                        <a:rPr kumimoji="0" lang="en-US" sz="2300" u="none" strike="noStrike" cap="none" normalizeH="0" baseline="0" dirty="0">
                          <a:ln>
                            <a:noFill/>
                          </a:ln>
                          <a:effectLst/>
                        </a:rPr>
                        <a:t>Can enhance the performance of bulk copy operations</a:t>
                      </a:r>
                    </a:p>
                    <a:p>
                      <a:pPr marL="173038" marR="0" lvl="0" indent="-173038" algn="l" defTabSz="914400" rtl="0" eaLnBrk="1" fontAlgn="base" latinLnBrk="0" hangingPunct="1">
                        <a:lnSpc>
                          <a:spcPct val="100000"/>
                        </a:lnSpc>
                        <a:spcBef>
                          <a:spcPct val="0"/>
                        </a:spcBef>
                        <a:spcAft>
                          <a:spcPct val="0"/>
                        </a:spcAft>
                        <a:buClrTx/>
                        <a:buSzTx/>
                        <a:buFontTx/>
                        <a:buChar char="•"/>
                        <a:tabLst/>
                      </a:pPr>
                      <a:r>
                        <a:rPr kumimoji="0" lang="en-US" sz="2300" u="none" strike="noStrike" cap="none" normalizeH="0" baseline="0" dirty="0">
                          <a:ln>
                            <a:noFill/>
                          </a:ln>
                          <a:effectLst/>
                        </a:rPr>
                        <a:t>Reduces log space usage by using minimal logging for many bulk operations</a:t>
                      </a:r>
                      <a:endParaRPr kumimoji="0" lang="en-US" sz="23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06311" marR="106311" marT="53156" marB="53156" horzOverflow="overflow"/>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764192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C6298-E4AF-445C-A8E7-44B5BEA7FD23}"/>
              </a:ext>
            </a:extLst>
          </p:cNvPr>
          <p:cNvSpPr>
            <a:spLocks noGrp="1"/>
          </p:cNvSpPr>
          <p:nvPr>
            <p:ph type="title"/>
          </p:nvPr>
        </p:nvSpPr>
        <p:spPr/>
        <p:txBody>
          <a:bodyPr/>
          <a:lstStyle/>
          <a:p>
            <a:r>
              <a:rPr lang="en-US" dirty="0"/>
              <a:t>Backups - Different types</a:t>
            </a:r>
            <a:endParaRPr lang="en-BE" dirty="0"/>
          </a:p>
        </p:txBody>
      </p:sp>
      <p:pic>
        <p:nvPicPr>
          <p:cNvPr id="4" name="Content Placeholder 4">
            <a:extLst>
              <a:ext uri="{FF2B5EF4-FFF2-40B4-BE49-F238E27FC236}">
                <a16:creationId xmlns:a16="http://schemas.microsoft.com/office/drawing/2014/main" id="{8ACBA299-CABA-44AB-B6BD-B6B92FD2E117}"/>
              </a:ext>
            </a:extLst>
          </p:cNvPr>
          <p:cNvPicPr>
            <a:picLocks noChangeAspect="1"/>
          </p:cNvPicPr>
          <p:nvPr/>
        </p:nvPicPr>
        <p:blipFill>
          <a:blip r:embed="rId3"/>
          <a:stretch>
            <a:fillRect/>
          </a:stretch>
        </p:blipFill>
        <p:spPr>
          <a:xfrm>
            <a:off x="2040822" y="1124744"/>
            <a:ext cx="8110356" cy="5249441"/>
          </a:xfrm>
          <a:prstGeom prst="rect">
            <a:avLst/>
          </a:prstGeom>
        </p:spPr>
      </p:pic>
    </p:spTree>
    <p:extLst>
      <p:ext uri="{BB962C8B-B14F-4D97-AF65-F5344CB8AC3E}">
        <p14:creationId xmlns:p14="http://schemas.microsoft.com/office/powerpoint/2010/main" val="30294742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20013-CBA8-48E0-A5AD-76B861119F9E}"/>
              </a:ext>
            </a:extLst>
          </p:cNvPr>
          <p:cNvSpPr>
            <a:spLocks noGrp="1"/>
          </p:cNvSpPr>
          <p:nvPr>
            <p:ph type="title"/>
          </p:nvPr>
        </p:nvSpPr>
        <p:spPr/>
        <p:txBody>
          <a:bodyPr/>
          <a:lstStyle/>
          <a:p>
            <a:r>
              <a:rPr lang="en-US" dirty="0"/>
              <a:t>Simple recovery mode</a:t>
            </a:r>
            <a:endParaRPr lang="en-BE" dirty="0"/>
          </a:p>
        </p:txBody>
      </p:sp>
      <p:sp>
        <p:nvSpPr>
          <p:cNvPr id="3" name="Content Placeholder 2">
            <a:extLst>
              <a:ext uri="{FF2B5EF4-FFF2-40B4-BE49-F238E27FC236}">
                <a16:creationId xmlns:a16="http://schemas.microsoft.com/office/drawing/2014/main" id="{3E7B9A1E-34A9-45DF-984E-3A2F066D0D52}"/>
              </a:ext>
            </a:extLst>
          </p:cNvPr>
          <p:cNvSpPr>
            <a:spLocks noGrp="1"/>
          </p:cNvSpPr>
          <p:nvPr>
            <p:ph idx="1"/>
          </p:nvPr>
        </p:nvSpPr>
        <p:spPr/>
        <p:txBody>
          <a:bodyPr/>
          <a:lstStyle/>
          <a:p>
            <a:endParaRPr lang="en-BE"/>
          </a:p>
        </p:txBody>
      </p:sp>
      <p:pic>
        <p:nvPicPr>
          <p:cNvPr id="4" name="Picture 3">
            <a:extLst>
              <a:ext uri="{FF2B5EF4-FFF2-40B4-BE49-F238E27FC236}">
                <a16:creationId xmlns:a16="http://schemas.microsoft.com/office/drawing/2014/main" id="{390531CB-FB49-47FF-9E55-C27BDBE62C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4472"/>
            <a:ext cx="12202843" cy="5328890"/>
          </a:xfrm>
          <a:prstGeom prst="rect">
            <a:avLst/>
          </a:prstGeom>
        </p:spPr>
      </p:pic>
    </p:spTree>
    <p:extLst>
      <p:ext uri="{BB962C8B-B14F-4D97-AF65-F5344CB8AC3E}">
        <p14:creationId xmlns:p14="http://schemas.microsoft.com/office/powerpoint/2010/main" val="41167278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20013-CBA8-48E0-A5AD-76B861119F9E}"/>
              </a:ext>
            </a:extLst>
          </p:cNvPr>
          <p:cNvSpPr>
            <a:spLocks noGrp="1"/>
          </p:cNvSpPr>
          <p:nvPr>
            <p:ph type="title"/>
          </p:nvPr>
        </p:nvSpPr>
        <p:spPr/>
        <p:txBody>
          <a:bodyPr/>
          <a:lstStyle/>
          <a:p>
            <a:r>
              <a:rPr lang="en-US" dirty="0"/>
              <a:t>Full recovery mode</a:t>
            </a:r>
            <a:endParaRPr lang="en-BE" dirty="0"/>
          </a:p>
        </p:txBody>
      </p:sp>
      <p:sp>
        <p:nvSpPr>
          <p:cNvPr id="3" name="Content Placeholder 2">
            <a:extLst>
              <a:ext uri="{FF2B5EF4-FFF2-40B4-BE49-F238E27FC236}">
                <a16:creationId xmlns:a16="http://schemas.microsoft.com/office/drawing/2014/main" id="{3E7B9A1E-34A9-45DF-984E-3A2F066D0D52}"/>
              </a:ext>
            </a:extLst>
          </p:cNvPr>
          <p:cNvSpPr>
            <a:spLocks noGrp="1"/>
          </p:cNvSpPr>
          <p:nvPr>
            <p:ph idx="1"/>
          </p:nvPr>
        </p:nvSpPr>
        <p:spPr/>
        <p:txBody>
          <a:bodyPr/>
          <a:lstStyle/>
          <a:p>
            <a:endParaRPr lang="en-BE"/>
          </a:p>
        </p:txBody>
      </p:sp>
      <p:pic>
        <p:nvPicPr>
          <p:cNvPr id="5" name="Picture 4">
            <a:extLst>
              <a:ext uri="{FF2B5EF4-FFF2-40B4-BE49-F238E27FC236}">
                <a16:creationId xmlns:a16="http://schemas.microsoft.com/office/drawing/2014/main" id="{CC335A34-041D-43C8-A4E0-A907B833D0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03" y="1354238"/>
            <a:ext cx="12034793" cy="5229124"/>
          </a:xfrm>
          <a:prstGeom prst="rect">
            <a:avLst/>
          </a:prstGeom>
        </p:spPr>
      </p:pic>
    </p:spTree>
    <p:extLst>
      <p:ext uri="{BB962C8B-B14F-4D97-AF65-F5344CB8AC3E}">
        <p14:creationId xmlns:p14="http://schemas.microsoft.com/office/powerpoint/2010/main" val="4461910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FB35C-50D1-4291-9230-F1D2F150CE13}"/>
              </a:ext>
            </a:extLst>
          </p:cNvPr>
          <p:cNvSpPr>
            <a:spLocks noGrp="1"/>
          </p:cNvSpPr>
          <p:nvPr>
            <p:ph type="title"/>
          </p:nvPr>
        </p:nvSpPr>
        <p:spPr/>
        <p:txBody>
          <a:bodyPr/>
          <a:lstStyle/>
          <a:p>
            <a:r>
              <a:rPr lang="en-US" dirty="0"/>
              <a:t>Backups</a:t>
            </a:r>
            <a:endParaRPr lang="en-BE" dirty="0"/>
          </a:p>
        </p:txBody>
      </p:sp>
      <p:sp>
        <p:nvSpPr>
          <p:cNvPr id="3" name="Content Placeholder 2">
            <a:extLst>
              <a:ext uri="{FF2B5EF4-FFF2-40B4-BE49-F238E27FC236}">
                <a16:creationId xmlns:a16="http://schemas.microsoft.com/office/drawing/2014/main" id="{E578EF12-A57B-42EE-874D-624571ADE632}"/>
              </a:ext>
            </a:extLst>
          </p:cNvPr>
          <p:cNvSpPr>
            <a:spLocks noGrp="1"/>
          </p:cNvSpPr>
          <p:nvPr>
            <p:ph idx="1"/>
          </p:nvPr>
        </p:nvSpPr>
        <p:spPr>
          <a:xfrm>
            <a:off x="609600" y="1268760"/>
            <a:ext cx="3510987" cy="5317235"/>
          </a:xfrm>
        </p:spPr>
        <p:style>
          <a:lnRef idx="2">
            <a:schemeClr val="accent6"/>
          </a:lnRef>
          <a:fillRef idx="1">
            <a:schemeClr val="lt1"/>
          </a:fillRef>
          <a:effectRef idx="0">
            <a:schemeClr val="accent6"/>
          </a:effectRef>
          <a:fontRef idx="minor">
            <a:schemeClr val="dk1"/>
          </a:fontRef>
        </p:style>
        <p:txBody>
          <a:bodyPr/>
          <a:lstStyle/>
          <a:p>
            <a:pPr marL="0" indent="0">
              <a:buNone/>
            </a:pPr>
            <a:r>
              <a:rPr lang="en-US" b="1" dirty="0"/>
              <a:t>Full backup</a:t>
            </a:r>
          </a:p>
          <a:p>
            <a:r>
              <a:rPr lang="en-US" dirty="0"/>
              <a:t>Contains all data</a:t>
            </a:r>
          </a:p>
          <a:p>
            <a:r>
              <a:rPr lang="en-US" dirty="0"/>
              <a:t>Base for other backup</a:t>
            </a:r>
          </a:p>
          <a:p>
            <a:r>
              <a:rPr lang="en-US" dirty="0"/>
              <a:t>Slow</a:t>
            </a:r>
          </a:p>
          <a:p>
            <a:r>
              <a:rPr lang="en-US" dirty="0"/>
              <a:t>Any recovery model</a:t>
            </a:r>
          </a:p>
        </p:txBody>
      </p:sp>
      <p:sp>
        <p:nvSpPr>
          <p:cNvPr id="5" name="Content Placeholder 2">
            <a:extLst>
              <a:ext uri="{FF2B5EF4-FFF2-40B4-BE49-F238E27FC236}">
                <a16:creationId xmlns:a16="http://schemas.microsoft.com/office/drawing/2014/main" id="{3F5DDF1B-8915-4120-AF10-258BAC1D560D}"/>
              </a:ext>
            </a:extLst>
          </p:cNvPr>
          <p:cNvSpPr txBox="1">
            <a:spLocks/>
          </p:cNvSpPr>
          <p:nvPr/>
        </p:nvSpPr>
        <p:spPr>
          <a:xfrm>
            <a:off x="4245979" y="1268760"/>
            <a:ext cx="3510987" cy="5328890"/>
          </a:xfrm>
          <a:prstGeom prst="rect">
            <a:avLst/>
          </a:prstGeom>
        </p:spPr>
        <p:style>
          <a:lnRef idx="2">
            <a:schemeClr val="accent6"/>
          </a:lnRef>
          <a:fillRef idx="1">
            <a:schemeClr val="lt1"/>
          </a:fillRef>
          <a:effectRef idx="0">
            <a:schemeClr val="accent6"/>
          </a:effectRef>
          <a:fontRef idx="minor">
            <a:schemeClr val="dk1"/>
          </a:fontRef>
        </p:style>
        <p:txBody>
          <a:bodyPr/>
          <a:lstStyle>
            <a:lvl1pPr marL="342900" indent="-342900" algn="l" defTabSz="914400" rtl="0" eaLnBrk="1" latinLnBrk="0" hangingPunct="1">
              <a:lnSpc>
                <a:spcPct val="100000"/>
              </a:lnSpc>
              <a:spcBef>
                <a:spcPct val="20000"/>
              </a:spcBef>
              <a:spcAft>
                <a:spcPts val="1200"/>
              </a:spcAft>
              <a:buClr>
                <a:srgbClr val="F47C28"/>
              </a:buClr>
              <a:buSzPct val="90000"/>
              <a:buFont typeface="Wingdings 2" pitchFamily="18" charset="2"/>
              <a:buChar char=""/>
              <a:defRPr sz="2000" kern="1200">
                <a:solidFill>
                  <a:srgbClr val="3B3E87"/>
                </a:solidFill>
                <a:latin typeface="Verdana" pitchFamily="34" charset="0"/>
                <a:ea typeface="Verdana" pitchFamily="34" charset="0"/>
                <a:cs typeface="Verdana" pitchFamily="34" charset="0"/>
              </a:defRPr>
            </a:lvl1pPr>
            <a:lvl2pPr marL="742950" indent="-285750" algn="l" defTabSz="914400" rtl="0" eaLnBrk="1" latinLnBrk="0" hangingPunct="1">
              <a:lnSpc>
                <a:spcPct val="100000"/>
              </a:lnSpc>
              <a:spcBef>
                <a:spcPct val="20000"/>
              </a:spcBef>
              <a:spcAft>
                <a:spcPts val="9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2pPr>
            <a:lvl3pPr marL="11430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3pPr>
            <a:lvl4pPr marL="16002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4pPr>
            <a:lvl5pPr marL="20574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2" pitchFamily="18" charset="2"/>
              <a:buNone/>
            </a:pPr>
            <a:r>
              <a:rPr lang="en-US" b="1" dirty="0"/>
              <a:t>Diff backup</a:t>
            </a:r>
          </a:p>
          <a:p>
            <a:r>
              <a:rPr lang="en-US" dirty="0"/>
              <a:t>Depends on full backup</a:t>
            </a:r>
          </a:p>
          <a:p>
            <a:r>
              <a:rPr lang="en-US" dirty="0"/>
              <a:t>Contains data since last Full backup</a:t>
            </a:r>
          </a:p>
          <a:p>
            <a:r>
              <a:rPr lang="en-US" dirty="0"/>
              <a:t>Faster than Full backup</a:t>
            </a:r>
          </a:p>
          <a:p>
            <a:r>
              <a:rPr lang="en-US" dirty="0"/>
              <a:t>Any recovery model</a:t>
            </a:r>
          </a:p>
        </p:txBody>
      </p:sp>
      <p:sp>
        <p:nvSpPr>
          <p:cNvPr id="6" name="Content Placeholder 2">
            <a:extLst>
              <a:ext uri="{FF2B5EF4-FFF2-40B4-BE49-F238E27FC236}">
                <a16:creationId xmlns:a16="http://schemas.microsoft.com/office/drawing/2014/main" id="{377AA02F-9912-47A6-8D51-6A6366C3C4F9}"/>
              </a:ext>
            </a:extLst>
          </p:cNvPr>
          <p:cNvSpPr txBox="1">
            <a:spLocks/>
          </p:cNvSpPr>
          <p:nvPr/>
        </p:nvSpPr>
        <p:spPr>
          <a:xfrm>
            <a:off x="7882358" y="1268760"/>
            <a:ext cx="3510987" cy="5328890"/>
          </a:xfrm>
          <a:prstGeom prst="rect">
            <a:avLst/>
          </a:prstGeom>
        </p:spPr>
        <p:style>
          <a:lnRef idx="2">
            <a:schemeClr val="accent6"/>
          </a:lnRef>
          <a:fillRef idx="1">
            <a:schemeClr val="lt1"/>
          </a:fillRef>
          <a:effectRef idx="0">
            <a:schemeClr val="accent6"/>
          </a:effectRef>
          <a:fontRef idx="minor">
            <a:schemeClr val="dk1"/>
          </a:fontRef>
        </p:style>
        <p:txBody>
          <a:bodyPr/>
          <a:lstStyle>
            <a:lvl1pPr marL="342900" indent="-342900" algn="l" defTabSz="914400" rtl="0" eaLnBrk="1" latinLnBrk="0" hangingPunct="1">
              <a:lnSpc>
                <a:spcPct val="100000"/>
              </a:lnSpc>
              <a:spcBef>
                <a:spcPct val="20000"/>
              </a:spcBef>
              <a:spcAft>
                <a:spcPts val="1200"/>
              </a:spcAft>
              <a:buClr>
                <a:srgbClr val="F47C28"/>
              </a:buClr>
              <a:buSzPct val="90000"/>
              <a:buFont typeface="Wingdings 2" pitchFamily="18" charset="2"/>
              <a:buChar char=""/>
              <a:defRPr sz="2000" kern="1200">
                <a:solidFill>
                  <a:srgbClr val="3B3E87"/>
                </a:solidFill>
                <a:latin typeface="Verdana" pitchFamily="34" charset="0"/>
                <a:ea typeface="Verdana" pitchFamily="34" charset="0"/>
                <a:cs typeface="Verdana" pitchFamily="34" charset="0"/>
              </a:defRPr>
            </a:lvl1pPr>
            <a:lvl2pPr marL="742950" indent="-285750" algn="l" defTabSz="914400" rtl="0" eaLnBrk="1" latinLnBrk="0" hangingPunct="1">
              <a:lnSpc>
                <a:spcPct val="100000"/>
              </a:lnSpc>
              <a:spcBef>
                <a:spcPct val="20000"/>
              </a:spcBef>
              <a:spcAft>
                <a:spcPts val="9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2pPr>
            <a:lvl3pPr marL="11430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3pPr>
            <a:lvl4pPr marL="16002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4pPr>
            <a:lvl5pPr marL="2057400" indent="-228600" algn="l" defTabSz="914400" rtl="0" eaLnBrk="1" latinLnBrk="0" hangingPunct="1">
              <a:lnSpc>
                <a:spcPct val="100000"/>
              </a:lnSpc>
              <a:spcBef>
                <a:spcPct val="20000"/>
              </a:spcBef>
              <a:spcAft>
                <a:spcPts val="600"/>
              </a:spcAft>
              <a:buClr>
                <a:srgbClr val="3B3E87"/>
              </a:buClr>
              <a:buSzPct val="90000"/>
              <a:buFont typeface="Wingdings 2" pitchFamily="18" charset="2"/>
              <a:buChar char="¿"/>
              <a:defRPr sz="1800" kern="1200">
                <a:solidFill>
                  <a:srgbClr val="3B3E87"/>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2" pitchFamily="18" charset="2"/>
              <a:buNone/>
            </a:pPr>
            <a:r>
              <a:rPr lang="en-US" b="1" dirty="0"/>
              <a:t>Log backup</a:t>
            </a:r>
          </a:p>
          <a:p>
            <a:r>
              <a:rPr lang="en-US" dirty="0"/>
              <a:t>Depends on full or diff backup</a:t>
            </a:r>
          </a:p>
          <a:p>
            <a:r>
              <a:rPr lang="en-US" dirty="0"/>
              <a:t>Contains data since last backup</a:t>
            </a:r>
          </a:p>
          <a:p>
            <a:r>
              <a:rPr lang="en-US" dirty="0"/>
              <a:t>Small &amp; fast</a:t>
            </a:r>
          </a:p>
          <a:p>
            <a:r>
              <a:rPr lang="en-US" dirty="0"/>
              <a:t>Full or Bulk-logged recovery model</a:t>
            </a:r>
          </a:p>
        </p:txBody>
      </p:sp>
    </p:spTree>
    <p:extLst>
      <p:ext uri="{BB962C8B-B14F-4D97-AF65-F5344CB8AC3E}">
        <p14:creationId xmlns:p14="http://schemas.microsoft.com/office/powerpoint/2010/main" val="2936701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C2E64-C572-CA27-735E-F6D36DC5002C}"/>
              </a:ext>
            </a:extLst>
          </p:cNvPr>
          <p:cNvSpPr>
            <a:spLocks noGrp="1"/>
          </p:cNvSpPr>
          <p:nvPr>
            <p:ph type="title"/>
          </p:nvPr>
        </p:nvSpPr>
        <p:spPr/>
        <p:txBody>
          <a:bodyPr/>
          <a:lstStyle/>
          <a:p>
            <a:r>
              <a:rPr lang="nl-BE" dirty="0"/>
              <a:t>COPY_ONLY</a:t>
            </a:r>
          </a:p>
        </p:txBody>
      </p:sp>
      <p:sp>
        <p:nvSpPr>
          <p:cNvPr id="3" name="Content Placeholder 2">
            <a:extLst>
              <a:ext uri="{FF2B5EF4-FFF2-40B4-BE49-F238E27FC236}">
                <a16:creationId xmlns:a16="http://schemas.microsoft.com/office/drawing/2014/main" id="{F5E2C328-3CC0-F42D-B36C-A15934869E7B}"/>
              </a:ext>
            </a:extLst>
          </p:cNvPr>
          <p:cNvSpPr>
            <a:spLocks noGrp="1"/>
          </p:cNvSpPr>
          <p:nvPr>
            <p:ph idx="1"/>
          </p:nvPr>
        </p:nvSpPr>
        <p:spPr>
          <a:xfrm>
            <a:off x="609600" y="1268760"/>
            <a:ext cx="9739745" cy="5328890"/>
          </a:xfrm>
        </p:spPr>
        <p:txBody>
          <a:bodyPr/>
          <a:lstStyle/>
          <a:p>
            <a:r>
              <a:rPr lang="nl-BE"/>
              <a:t>Very important </a:t>
            </a:r>
            <a:r>
              <a:rPr lang="nl-BE" dirty="0"/>
              <a:t>when taking non production copies</a:t>
            </a:r>
          </a:p>
          <a:p>
            <a:r>
              <a:rPr lang="nl-BE" dirty="0"/>
              <a:t>Often forgotten when using multiple backup mechanisms (Veeam + SQL)</a:t>
            </a:r>
          </a:p>
        </p:txBody>
      </p:sp>
    </p:spTree>
    <p:extLst>
      <p:ext uri="{BB962C8B-B14F-4D97-AF65-F5344CB8AC3E}">
        <p14:creationId xmlns:p14="http://schemas.microsoft.com/office/powerpoint/2010/main" val="37535856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nl-BE" dirty="0"/>
              <a:t>SQL Back-ups</a:t>
            </a:r>
          </a:p>
        </p:txBody>
      </p:sp>
      <p:sp>
        <p:nvSpPr>
          <p:cNvPr id="6" name="Tijdelijke aanduiding voor inhoud 5"/>
          <p:cNvSpPr>
            <a:spLocks noGrp="1"/>
          </p:cNvSpPr>
          <p:nvPr>
            <p:ph idx="1"/>
          </p:nvPr>
        </p:nvSpPr>
        <p:spPr>
          <a:xfrm>
            <a:off x="609600" y="1749748"/>
            <a:ext cx="10972800" cy="3358504"/>
          </a:xfrm>
        </p:spPr>
        <p:txBody>
          <a:bodyPr/>
          <a:lstStyle/>
          <a:p>
            <a:r>
              <a:rPr lang="nl-BE" dirty="0"/>
              <a:t>T-SQL</a:t>
            </a:r>
          </a:p>
          <a:p>
            <a:pPr lvl="1"/>
            <a:r>
              <a:rPr lang="nl-BE" dirty="0"/>
              <a:t>Ola Hallengren</a:t>
            </a:r>
          </a:p>
          <a:p>
            <a:r>
              <a:rPr lang="nl-BE" dirty="0"/>
              <a:t>Veeam</a:t>
            </a:r>
          </a:p>
          <a:p>
            <a:r>
              <a:rPr lang="nl-BE" dirty="0"/>
              <a:t>TSM</a:t>
            </a:r>
          </a:p>
          <a:p>
            <a:r>
              <a:rPr lang="nl-BE" dirty="0"/>
              <a:t>Rubrik</a:t>
            </a:r>
          </a:p>
          <a:p>
            <a:r>
              <a:rPr lang="nl-BE" dirty="0"/>
              <a:t>...</a:t>
            </a:r>
          </a:p>
        </p:txBody>
      </p:sp>
    </p:spTree>
    <p:extLst>
      <p:ext uri="{BB962C8B-B14F-4D97-AF65-F5344CB8AC3E}">
        <p14:creationId xmlns:p14="http://schemas.microsoft.com/office/powerpoint/2010/main" val="38810550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F9A1D-A670-48A6-8EBD-1D4B2DC53010}"/>
              </a:ext>
            </a:extLst>
          </p:cNvPr>
          <p:cNvSpPr>
            <a:spLocks noGrp="1"/>
          </p:cNvSpPr>
          <p:nvPr>
            <p:ph type="title"/>
          </p:nvPr>
        </p:nvSpPr>
        <p:spPr/>
        <p:txBody>
          <a:bodyPr/>
          <a:lstStyle/>
          <a:p>
            <a:r>
              <a:rPr lang="en-US" dirty="0"/>
              <a:t>Database backup</a:t>
            </a:r>
            <a:endParaRPr lang="en-BE" dirty="0"/>
          </a:p>
        </p:txBody>
      </p:sp>
      <p:pic>
        <p:nvPicPr>
          <p:cNvPr id="6" name="Picture 5">
            <a:extLst>
              <a:ext uri="{FF2B5EF4-FFF2-40B4-BE49-F238E27FC236}">
                <a16:creationId xmlns:a16="http://schemas.microsoft.com/office/drawing/2014/main" id="{90419632-1226-4D8E-A5E3-4FF1F61A4CB9}"/>
              </a:ext>
            </a:extLst>
          </p:cNvPr>
          <p:cNvPicPr>
            <a:picLocks noChangeAspect="1"/>
          </p:cNvPicPr>
          <p:nvPr/>
        </p:nvPicPr>
        <p:blipFill>
          <a:blip r:embed="rId2"/>
          <a:stretch>
            <a:fillRect/>
          </a:stretch>
        </p:blipFill>
        <p:spPr>
          <a:xfrm>
            <a:off x="4908176" y="1142577"/>
            <a:ext cx="6173403" cy="5124195"/>
          </a:xfrm>
          <a:prstGeom prst="rect">
            <a:avLst/>
          </a:prstGeom>
        </p:spPr>
      </p:pic>
    </p:spTree>
    <p:extLst>
      <p:ext uri="{BB962C8B-B14F-4D97-AF65-F5344CB8AC3E}">
        <p14:creationId xmlns:p14="http://schemas.microsoft.com/office/powerpoint/2010/main" val="11118599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17A79-B3B5-4ABD-BCAC-520A567C1475}"/>
              </a:ext>
            </a:extLst>
          </p:cNvPr>
          <p:cNvSpPr>
            <a:spLocks noGrp="1"/>
          </p:cNvSpPr>
          <p:nvPr>
            <p:ph type="title"/>
          </p:nvPr>
        </p:nvSpPr>
        <p:spPr/>
        <p:txBody>
          <a:bodyPr/>
          <a:lstStyle/>
          <a:p>
            <a:r>
              <a:rPr lang="en-US" dirty="0"/>
              <a:t>Database backup</a:t>
            </a:r>
            <a:endParaRPr lang="en-BE" dirty="0"/>
          </a:p>
        </p:txBody>
      </p:sp>
      <p:pic>
        <p:nvPicPr>
          <p:cNvPr id="4" name="Picture 3">
            <a:extLst>
              <a:ext uri="{FF2B5EF4-FFF2-40B4-BE49-F238E27FC236}">
                <a16:creationId xmlns:a16="http://schemas.microsoft.com/office/drawing/2014/main" id="{EB4607D8-558F-44DD-B120-A7E4C5B6C69C}"/>
              </a:ext>
            </a:extLst>
          </p:cNvPr>
          <p:cNvPicPr>
            <a:picLocks noChangeAspect="1"/>
          </p:cNvPicPr>
          <p:nvPr/>
        </p:nvPicPr>
        <p:blipFill>
          <a:blip r:embed="rId2"/>
          <a:stretch>
            <a:fillRect/>
          </a:stretch>
        </p:blipFill>
        <p:spPr>
          <a:xfrm>
            <a:off x="1476375" y="2166937"/>
            <a:ext cx="9239250" cy="2524125"/>
          </a:xfrm>
          <a:prstGeom prst="rect">
            <a:avLst/>
          </a:prstGeom>
        </p:spPr>
      </p:pic>
    </p:spTree>
    <p:extLst>
      <p:ext uri="{BB962C8B-B14F-4D97-AF65-F5344CB8AC3E}">
        <p14:creationId xmlns:p14="http://schemas.microsoft.com/office/powerpoint/2010/main" val="34795375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4911C1-D5D8-4B2D-A1EB-012DABFE15C8}"/>
              </a:ext>
            </a:extLst>
          </p:cNvPr>
          <p:cNvSpPr>
            <a:spLocks noGrp="1"/>
          </p:cNvSpPr>
          <p:nvPr>
            <p:ph type="title"/>
          </p:nvPr>
        </p:nvSpPr>
        <p:spPr/>
        <p:txBody>
          <a:bodyPr/>
          <a:lstStyle/>
          <a:p>
            <a:r>
              <a:rPr lang="en-US" dirty="0"/>
              <a:t>Restore</a:t>
            </a:r>
            <a:endParaRPr lang="en-BE" dirty="0"/>
          </a:p>
        </p:txBody>
      </p:sp>
      <p:graphicFrame>
        <p:nvGraphicFramePr>
          <p:cNvPr id="5" name="Content Placeholder 4">
            <a:extLst>
              <a:ext uri="{FF2B5EF4-FFF2-40B4-BE49-F238E27FC236}">
                <a16:creationId xmlns:a16="http://schemas.microsoft.com/office/drawing/2014/main" id="{B38DBBAE-2CA4-41D7-8887-A1CDF11E062C}"/>
              </a:ext>
            </a:extLst>
          </p:cNvPr>
          <p:cNvGraphicFramePr>
            <a:graphicFrameLocks noGrp="1"/>
          </p:cNvGraphicFramePr>
          <p:nvPr>
            <p:ph idx="1"/>
            <p:extLst>
              <p:ext uri="{D42A27DB-BD31-4B8C-83A1-F6EECF244321}">
                <p14:modId xmlns:p14="http://schemas.microsoft.com/office/powerpoint/2010/main" val="153006164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10761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nl-BE" dirty="0"/>
              <a:t>Want to follow?</a:t>
            </a:r>
          </a:p>
        </p:txBody>
      </p:sp>
      <p:sp>
        <p:nvSpPr>
          <p:cNvPr id="5" name="Subtitle 4"/>
          <p:cNvSpPr>
            <a:spLocks noGrp="1"/>
          </p:cNvSpPr>
          <p:nvPr>
            <p:ph type="subTitle" idx="1"/>
          </p:nvPr>
        </p:nvSpPr>
        <p:spPr/>
        <p:txBody>
          <a:bodyPr>
            <a:normAutofit fontScale="62500" lnSpcReduction="20000"/>
          </a:bodyPr>
          <a:lstStyle/>
          <a:p>
            <a:pPr marL="342900" indent="-342900" algn="l">
              <a:buFont typeface="Arial" panose="020B0604020202020204" pitchFamily="34" charset="0"/>
              <a:buChar char="•"/>
            </a:pPr>
            <a:r>
              <a:rPr lang="nl-BE" dirty="0"/>
              <a:t>Download the stack overflow data: </a:t>
            </a:r>
            <a:r>
              <a:rPr lang="en-US" dirty="0">
                <a:hlinkClick r:id="rId3"/>
              </a:rPr>
              <a:t>Download the Current Stack Overflow Database for Free (2021-02) - Brent </a:t>
            </a:r>
            <a:r>
              <a:rPr lang="en-US" dirty="0" err="1">
                <a:hlinkClick r:id="rId3"/>
              </a:rPr>
              <a:t>Ozar</a:t>
            </a:r>
            <a:r>
              <a:rPr lang="en-US" dirty="0">
                <a:hlinkClick r:id="rId3"/>
              </a:rPr>
              <a:t> Unlimited®</a:t>
            </a:r>
            <a:endParaRPr lang="en-US" dirty="0"/>
          </a:p>
          <a:p>
            <a:pPr marL="342900" indent="-342900" algn="l">
              <a:buFont typeface="Arial" panose="020B0604020202020204" pitchFamily="34" charset="0"/>
              <a:buChar char="•"/>
            </a:pPr>
            <a:r>
              <a:rPr lang="en-US" dirty="0"/>
              <a:t>Download SSMS : https://learn.microsoft.com/en-us/sql/ssms/download-sql-server-management-studio-ssms?view=sql-server-ver16</a:t>
            </a:r>
          </a:p>
          <a:p>
            <a:pPr marL="342900" indent="-342900" algn="l">
              <a:buFont typeface="Arial" panose="020B0604020202020204" pitchFamily="34" charset="0"/>
              <a:buChar char="•"/>
            </a:pPr>
            <a:r>
              <a:rPr lang="en-US" dirty="0"/>
              <a:t>Download SQL Server developer : https://www.microsoft.com/en-us/sql-server/sql-server-downloads</a:t>
            </a:r>
          </a:p>
          <a:p>
            <a:pPr marL="342900" indent="-342900" algn="l">
              <a:buFont typeface="Arial" panose="020B0604020202020204" pitchFamily="34" charset="0"/>
              <a:buChar char="•"/>
            </a:pPr>
            <a:r>
              <a:rPr lang="en-US" dirty="0"/>
              <a:t>Download files from </a:t>
            </a:r>
            <a:r>
              <a:rPr lang="en-US" dirty="0" err="1"/>
              <a:t>github</a:t>
            </a:r>
            <a:r>
              <a:rPr lang="en-US" dirty="0"/>
              <a:t> </a:t>
            </a:r>
            <a:r>
              <a:rPr lang="en-US" dirty="0" err="1">
                <a:hlinkClick r:id="rId4"/>
              </a:rPr>
              <a:t>YannickLiekens</a:t>
            </a:r>
            <a:r>
              <a:rPr lang="en-US" dirty="0">
                <a:hlinkClick r:id="rId4"/>
              </a:rPr>
              <a:t>/</a:t>
            </a:r>
            <a:r>
              <a:rPr lang="en-US" dirty="0" err="1">
                <a:hlinkClick r:id="rId4"/>
              </a:rPr>
              <a:t>DBATraining</a:t>
            </a:r>
            <a:r>
              <a:rPr lang="en-US" dirty="0">
                <a:hlinkClick r:id="rId4"/>
              </a:rPr>
              <a:t> (github.com)</a:t>
            </a:r>
            <a:endParaRPr lang="nl-BE" dirty="0"/>
          </a:p>
        </p:txBody>
      </p:sp>
    </p:spTree>
    <p:extLst>
      <p:ext uri="{BB962C8B-B14F-4D97-AF65-F5344CB8AC3E}">
        <p14:creationId xmlns:p14="http://schemas.microsoft.com/office/powerpoint/2010/main" val="29560748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1BA21-AC7D-41E7-A935-17FA41F95B45}"/>
              </a:ext>
            </a:extLst>
          </p:cNvPr>
          <p:cNvSpPr>
            <a:spLocks noGrp="1"/>
          </p:cNvSpPr>
          <p:nvPr>
            <p:ph type="title"/>
          </p:nvPr>
        </p:nvSpPr>
        <p:spPr/>
        <p:txBody>
          <a:bodyPr/>
          <a:lstStyle/>
          <a:p>
            <a:r>
              <a:rPr lang="en-US" dirty="0"/>
              <a:t>Restore</a:t>
            </a:r>
            <a:endParaRPr lang="en-BE" dirty="0"/>
          </a:p>
        </p:txBody>
      </p:sp>
      <p:sp>
        <p:nvSpPr>
          <p:cNvPr id="3" name="Content Placeholder 2">
            <a:extLst>
              <a:ext uri="{FF2B5EF4-FFF2-40B4-BE49-F238E27FC236}">
                <a16:creationId xmlns:a16="http://schemas.microsoft.com/office/drawing/2014/main" id="{95852642-0543-4A37-8AE8-22CA9691EA96}"/>
              </a:ext>
            </a:extLst>
          </p:cNvPr>
          <p:cNvSpPr>
            <a:spLocks noGrp="1"/>
          </p:cNvSpPr>
          <p:nvPr>
            <p:ph idx="1"/>
          </p:nvPr>
        </p:nvSpPr>
        <p:spPr/>
        <p:txBody>
          <a:bodyPr/>
          <a:lstStyle/>
          <a:p>
            <a:endParaRPr lang="en-BE" dirty="0"/>
          </a:p>
        </p:txBody>
      </p:sp>
      <p:pic>
        <p:nvPicPr>
          <p:cNvPr id="4" name="Picture 3">
            <a:extLst>
              <a:ext uri="{FF2B5EF4-FFF2-40B4-BE49-F238E27FC236}">
                <a16:creationId xmlns:a16="http://schemas.microsoft.com/office/drawing/2014/main" id="{0E9DED39-42DF-40EA-9E1B-9E0A8A8BBAAF}"/>
              </a:ext>
            </a:extLst>
          </p:cNvPr>
          <p:cNvPicPr>
            <a:picLocks noChangeAspect="1"/>
          </p:cNvPicPr>
          <p:nvPr/>
        </p:nvPicPr>
        <p:blipFill>
          <a:blip r:embed="rId2"/>
          <a:stretch>
            <a:fillRect/>
          </a:stretch>
        </p:blipFill>
        <p:spPr>
          <a:xfrm>
            <a:off x="4421392" y="699691"/>
            <a:ext cx="6364941" cy="5635625"/>
          </a:xfrm>
          <a:prstGeom prst="rect">
            <a:avLst/>
          </a:prstGeom>
        </p:spPr>
      </p:pic>
    </p:spTree>
    <p:extLst>
      <p:ext uri="{BB962C8B-B14F-4D97-AF65-F5344CB8AC3E}">
        <p14:creationId xmlns:p14="http://schemas.microsoft.com/office/powerpoint/2010/main" val="41446329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EDBA9-400D-4B28-9630-80A787CBC1BD}"/>
              </a:ext>
            </a:extLst>
          </p:cNvPr>
          <p:cNvSpPr>
            <a:spLocks noGrp="1"/>
          </p:cNvSpPr>
          <p:nvPr>
            <p:ph type="title"/>
          </p:nvPr>
        </p:nvSpPr>
        <p:spPr/>
        <p:txBody>
          <a:bodyPr/>
          <a:lstStyle/>
          <a:p>
            <a:r>
              <a:rPr lang="en-US" dirty="0"/>
              <a:t>Restore</a:t>
            </a:r>
            <a:endParaRPr lang="en-BE" dirty="0"/>
          </a:p>
        </p:txBody>
      </p:sp>
      <p:sp>
        <p:nvSpPr>
          <p:cNvPr id="3" name="Content Placeholder 2">
            <a:extLst>
              <a:ext uri="{FF2B5EF4-FFF2-40B4-BE49-F238E27FC236}">
                <a16:creationId xmlns:a16="http://schemas.microsoft.com/office/drawing/2014/main" id="{9A327740-0B43-4D04-86B0-2853342CB01C}"/>
              </a:ext>
            </a:extLst>
          </p:cNvPr>
          <p:cNvSpPr>
            <a:spLocks noGrp="1"/>
          </p:cNvSpPr>
          <p:nvPr>
            <p:ph idx="1"/>
          </p:nvPr>
        </p:nvSpPr>
        <p:spPr/>
        <p:txBody>
          <a:bodyPr/>
          <a:lstStyle/>
          <a:p>
            <a:endParaRPr lang="en-BE" dirty="0"/>
          </a:p>
        </p:txBody>
      </p:sp>
      <p:pic>
        <p:nvPicPr>
          <p:cNvPr id="5" name="Picture 4">
            <a:extLst>
              <a:ext uri="{FF2B5EF4-FFF2-40B4-BE49-F238E27FC236}">
                <a16:creationId xmlns:a16="http://schemas.microsoft.com/office/drawing/2014/main" id="{C3EFAF41-8AA4-4F10-9662-2BF47D112647}"/>
              </a:ext>
            </a:extLst>
          </p:cNvPr>
          <p:cNvPicPr>
            <a:picLocks noChangeAspect="1"/>
          </p:cNvPicPr>
          <p:nvPr/>
        </p:nvPicPr>
        <p:blipFill>
          <a:blip r:embed="rId2"/>
          <a:stretch>
            <a:fillRect/>
          </a:stretch>
        </p:blipFill>
        <p:spPr>
          <a:xfrm>
            <a:off x="623977" y="1268760"/>
            <a:ext cx="9067800" cy="1714500"/>
          </a:xfrm>
          <a:prstGeom prst="rect">
            <a:avLst/>
          </a:prstGeom>
        </p:spPr>
      </p:pic>
      <p:pic>
        <p:nvPicPr>
          <p:cNvPr id="6" name="Picture 5">
            <a:extLst>
              <a:ext uri="{FF2B5EF4-FFF2-40B4-BE49-F238E27FC236}">
                <a16:creationId xmlns:a16="http://schemas.microsoft.com/office/drawing/2014/main" id="{380C0EF7-81B4-4406-9FB9-ED22F3C07E5E}"/>
              </a:ext>
            </a:extLst>
          </p:cNvPr>
          <p:cNvPicPr>
            <a:picLocks noChangeAspect="1"/>
          </p:cNvPicPr>
          <p:nvPr/>
        </p:nvPicPr>
        <p:blipFill>
          <a:blip r:embed="rId3"/>
          <a:stretch>
            <a:fillRect/>
          </a:stretch>
        </p:blipFill>
        <p:spPr>
          <a:xfrm>
            <a:off x="5070895" y="3933205"/>
            <a:ext cx="6511505" cy="2607097"/>
          </a:xfrm>
          <a:prstGeom prst="rect">
            <a:avLst/>
          </a:prstGeom>
        </p:spPr>
      </p:pic>
    </p:spTree>
    <p:extLst>
      <p:ext uri="{BB962C8B-B14F-4D97-AF65-F5344CB8AC3E}">
        <p14:creationId xmlns:p14="http://schemas.microsoft.com/office/powerpoint/2010/main" val="34136492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7019A7-7BB8-49C9-957D-E9521264534E}"/>
              </a:ext>
            </a:extLst>
          </p:cNvPr>
          <p:cNvSpPr>
            <a:spLocks noGrp="1"/>
          </p:cNvSpPr>
          <p:nvPr>
            <p:ph type="title"/>
          </p:nvPr>
        </p:nvSpPr>
        <p:spPr>
          <a:xfrm>
            <a:off x="482278" y="1124414"/>
            <a:ext cx="10972800" cy="850106"/>
          </a:xfrm>
        </p:spPr>
        <p:txBody>
          <a:bodyPr/>
          <a:lstStyle/>
          <a:p>
            <a:r>
              <a:rPr lang="en-US" dirty="0"/>
              <a:t>Let’s restore &amp; back-up our database</a:t>
            </a:r>
            <a:endParaRPr lang="en-BE" dirty="0"/>
          </a:p>
        </p:txBody>
      </p:sp>
      <p:pic>
        <p:nvPicPr>
          <p:cNvPr id="8194" name="Picture 2" descr="Image result for backup cartoon">
            <a:extLst>
              <a:ext uri="{FF2B5EF4-FFF2-40B4-BE49-F238E27FC236}">
                <a16:creationId xmlns:a16="http://schemas.microsoft.com/office/drawing/2014/main" id="{DAE0A711-F96A-464D-A08B-E74B9C818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2478" y="1974520"/>
            <a:ext cx="55626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0904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072275-13A9-4C24-AEFE-2123956536A0}"/>
              </a:ext>
            </a:extLst>
          </p:cNvPr>
          <p:cNvSpPr>
            <a:spLocks noGrp="1"/>
          </p:cNvSpPr>
          <p:nvPr>
            <p:ph type="title"/>
          </p:nvPr>
        </p:nvSpPr>
        <p:spPr/>
        <p:txBody>
          <a:bodyPr/>
          <a:lstStyle/>
          <a:p>
            <a:r>
              <a:rPr lang="en-US" dirty="0"/>
              <a:t>Security</a:t>
            </a:r>
            <a:endParaRPr lang="en-BE" dirty="0"/>
          </a:p>
        </p:txBody>
      </p:sp>
    </p:spTree>
    <p:extLst>
      <p:ext uri="{BB962C8B-B14F-4D97-AF65-F5344CB8AC3E}">
        <p14:creationId xmlns:p14="http://schemas.microsoft.com/office/powerpoint/2010/main" val="9858891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4FA4DD-2B9E-4922-9297-8526DBA5431C}"/>
              </a:ext>
            </a:extLst>
          </p:cNvPr>
          <p:cNvSpPr>
            <a:spLocks noGrp="1"/>
          </p:cNvSpPr>
          <p:nvPr>
            <p:ph type="title"/>
          </p:nvPr>
        </p:nvSpPr>
        <p:spPr/>
        <p:txBody>
          <a:bodyPr/>
          <a:lstStyle/>
          <a:p>
            <a:r>
              <a:rPr lang="en-US" dirty="0"/>
              <a:t>Some terminology</a:t>
            </a:r>
            <a:endParaRPr lang="en-BE" dirty="0"/>
          </a:p>
        </p:txBody>
      </p:sp>
      <p:graphicFrame>
        <p:nvGraphicFramePr>
          <p:cNvPr id="7" name="Content Placeholder 3">
            <a:extLst>
              <a:ext uri="{FF2B5EF4-FFF2-40B4-BE49-F238E27FC236}">
                <a16:creationId xmlns:a16="http://schemas.microsoft.com/office/drawing/2014/main" id="{19BD0B91-8307-4AB8-BA9C-758769CBEB30}"/>
              </a:ext>
            </a:extLst>
          </p:cNvPr>
          <p:cNvGraphicFramePr>
            <a:graphicFrameLocks noGrp="1"/>
          </p:cNvGraphicFramePr>
          <p:nvPr>
            <p:ph idx="1"/>
            <p:extLst>
              <p:ext uri="{D42A27DB-BD31-4B8C-83A1-F6EECF244321}">
                <p14:modId xmlns:p14="http://schemas.microsoft.com/office/powerpoint/2010/main" val="1046928362"/>
              </p:ext>
            </p:extLst>
          </p:nvPr>
        </p:nvGraphicFramePr>
        <p:xfrm>
          <a:off x="1683138" y="1397663"/>
          <a:ext cx="8825724" cy="4723438"/>
        </p:xfrm>
        <a:graphic>
          <a:graphicData uri="http://schemas.openxmlformats.org/drawingml/2006/table">
            <a:tbl>
              <a:tblPr firstRow="1" bandRow="1">
                <a:tableStyleId>{5C22544A-7EE6-4342-B048-85BDC9FD1C3A}</a:tableStyleId>
              </a:tblPr>
              <a:tblGrid>
                <a:gridCol w="4412862">
                  <a:extLst>
                    <a:ext uri="{9D8B030D-6E8A-4147-A177-3AD203B41FA5}">
                      <a16:colId xmlns:a16="http://schemas.microsoft.com/office/drawing/2014/main" val="20000"/>
                    </a:ext>
                  </a:extLst>
                </a:gridCol>
                <a:gridCol w="4412862">
                  <a:extLst>
                    <a:ext uri="{9D8B030D-6E8A-4147-A177-3AD203B41FA5}">
                      <a16:colId xmlns:a16="http://schemas.microsoft.com/office/drawing/2014/main" val="20001"/>
                    </a:ext>
                  </a:extLst>
                </a:gridCol>
              </a:tblGrid>
              <a:tr h="401139">
                <a:tc>
                  <a:txBody>
                    <a:bodyPr/>
                    <a:lstStyle/>
                    <a:p>
                      <a:r>
                        <a:rPr lang="nl-BE" sz="1900" dirty="0" err="1"/>
                        <a:t>What</a:t>
                      </a:r>
                      <a:endParaRPr lang="nl-BE" sz="1900" dirty="0"/>
                    </a:p>
                  </a:txBody>
                  <a:tcPr marL="108336" marR="108336" marT="54168" marB="54168"/>
                </a:tc>
                <a:tc>
                  <a:txBody>
                    <a:bodyPr/>
                    <a:lstStyle/>
                    <a:p>
                      <a:r>
                        <a:rPr lang="nl-BE" sz="1900" dirty="0" err="1"/>
                        <a:t>Description</a:t>
                      </a:r>
                      <a:endParaRPr lang="nl-BE" sz="1900" dirty="0"/>
                    </a:p>
                  </a:txBody>
                  <a:tcPr marL="108336" marR="108336" marT="54168" marB="54168"/>
                </a:tc>
                <a:extLst>
                  <a:ext uri="{0D108BD9-81ED-4DB2-BD59-A6C34878D82A}">
                    <a16:rowId xmlns:a16="http://schemas.microsoft.com/office/drawing/2014/main" val="10000"/>
                  </a:ext>
                </a:extLst>
              </a:tr>
              <a:tr h="596051">
                <a:tc>
                  <a:txBody>
                    <a:bodyPr/>
                    <a:lstStyle/>
                    <a:p>
                      <a:r>
                        <a:rPr lang="nl-BE" sz="1900" dirty="0" err="1"/>
                        <a:t>Principal</a:t>
                      </a:r>
                      <a:endParaRPr lang="nl-BE" sz="1900" dirty="0"/>
                    </a:p>
                  </a:txBody>
                  <a:tcPr marL="108336" marR="108336" marT="54168" marB="54168"/>
                </a:tc>
                <a:tc>
                  <a:txBody>
                    <a:bodyPr/>
                    <a:lstStyle/>
                    <a:p>
                      <a:r>
                        <a:rPr lang="nl-BE" sz="1900" dirty="0" err="1"/>
                        <a:t>Entity</a:t>
                      </a:r>
                      <a:r>
                        <a:rPr lang="nl-BE" sz="1900" baseline="0" dirty="0"/>
                        <a:t> </a:t>
                      </a:r>
                      <a:r>
                        <a:rPr lang="nl-BE" sz="1900" baseline="0" dirty="0" err="1"/>
                        <a:t>request</a:t>
                      </a:r>
                      <a:r>
                        <a:rPr lang="nl-BE" sz="1900" baseline="0" dirty="0"/>
                        <a:t> access </a:t>
                      </a:r>
                      <a:r>
                        <a:rPr lang="nl-BE" sz="1900" baseline="0" dirty="0" err="1"/>
                        <a:t>to</a:t>
                      </a:r>
                      <a:r>
                        <a:rPr lang="nl-BE" sz="1900" baseline="0" dirty="0"/>
                        <a:t> resource</a:t>
                      </a:r>
                      <a:endParaRPr lang="nl-BE" sz="1900" dirty="0"/>
                    </a:p>
                  </a:txBody>
                  <a:tcPr marL="108336" marR="108336" marT="54168" marB="54168"/>
                </a:tc>
                <a:extLst>
                  <a:ext uri="{0D108BD9-81ED-4DB2-BD59-A6C34878D82A}">
                    <a16:rowId xmlns:a16="http://schemas.microsoft.com/office/drawing/2014/main" val="10001"/>
                  </a:ext>
                </a:extLst>
              </a:tr>
              <a:tr h="596051">
                <a:tc>
                  <a:txBody>
                    <a:bodyPr/>
                    <a:lstStyle/>
                    <a:p>
                      <a:r>
                        <a:rPr lang="nl-BE" sz="1900" dirty="0" err="1"/>
                        <a:t>Securable</a:t>
                      </a:r>
                      <a:endParaRPr lang="nl-BE" sz="1900" dirty="0"/>
                    </a:p>
                  </a:txBody>
                  <a:tcPr marL="108336" marR="108336" marT="54168" marB="54168"/>
                </a:tc>
                <a:tc>
                  <a:txBody>
                    <a:bodyPr/>
                    <a:lstStyle/>
                    <a:p>
                      <a:r>
                        <a:rPr lang="nl-BE" sz="1900" dirty="0"/>
                        <a:t>Resource </a:t>
                      </a:r>
                      <a:r>
                        <a:rPr lang="nl-BE" sz="1900" dirty="0" err="1"/>
                        <a:t>to</a:t>
                      </a:r>
                      <a:r>
                        <a:rPr lang="nl-BE" sz="1900" dirty="0"/>
                        <a:t> </a:t>
                      </a:r>
                      <a:r>
                        <a:rPr lang="nl-BE" sz="1900" dirty="0" err="1"/>
                        <a:t>be</a:t>
                      </a:r>
                      <a:r>
                        <a:rPr lang="nl-BE" sz="1900" dirty="0"/>
                        <a:t> </a:t>
                      </a:r>
                      <a:r>
                        <a:rPr lang="nl-BE" sz="1900" dirty="0" err="1"/>
                        <a:t>secured</a:t>
                      </a:r>
                      <a:r>
                        <a:rPr lang="nl-BE" sz="1900" dirty="0"/>
                        <a:t> or object</a:t>
                      </a:r>
                    </a:p>
                  </a:txBody>
                  <a:tcPr marL="108336" marR="108336" marT="54168" marB="54168"/>
                </a:tc>
                <a:extLst>
                  <a:ext uri="{0D108BD9-81ED-4DB2-BD59-A6C34878D82A}">
                    <a16:rowId xmlns:a16="http://schemas.microsoft.com/office/drawing/2014/main" val="10002"/>
                  </a:ext>
                </a:extLst>
              </a:tr>
              <a:tr h="401139">
                <a:tc>
                  <a:txBody>
                    <a:bodyPr/>
                    <a:lstStyle/>
                    <a:p>
                      <a:r>
                        <a:rPr lang="nl-BE" sz="1900" dirty="0" err="1"/>
                        <a:t>Authentication</a:t>
                      </a:r>
                      <a:endParaRPr lang="nl-BE" sz="1900" dirty="0"/>
                    </a:p>
                  </a:txBody>
                  <a:tcPr marL="108336" marR="108336" marT="54168" marB="54168"/>
                </a:tc>
                <a:tc>
                  <a:txBody>
                    <a:bodyPr/>
                    <a:lstStyle/>
                    <a:p>
                      <a:r>
                        <a:rPr lang="nl-BE" sz="1900" dirty="0" err="1"/>
                        <a:t>Who</a:t>
                      </a:r>
                      <a:r>
                        <a:rPr lang="nl-BE" sz="1900" dirty="0"/>
                        <a:t> is </a:t>
                      </a:r>
                      <a:r>
                        <a:rPr lang="nl-BE" sz="1900" dirty="0" err="1"/>
                        <a:t>principal</a:t>
                      </a:r>
                      <a:endParaRPr lang="nl-BE" sz="1900" dirty="0"/>
                    </a:p>
                  </a:txBody>
                  <a:tcPr marL="108336" marR="108336" marT="54168" marB="54168"/>
                </a:tc>
                <a:extLst>
                  <a:ext uri="{0D108BD9-81ED-4DB2-BD59-A6C34878D82A}">
                    <a16:rowId xmlns:a16="http://schemas.microsoft.com/office/drawing/2014/main" val="10003"/>
                  </a:ext>
                </a:extLst>
              </a:tr>
              <a:tr h="871157">
                <a:tc>
                  <a:txBody>
                    <a:bodyPr/>
                    <a:lstStyle/>
                    <a:p>
                      <a:r>
                        <a:rPr lang="nl-BE" sz="1900" dirty="0" err="1"/>
                        <a:t>Authorization</a:t>
                      </a:r>
                      <a:endParaRPr lang="nl-BE" sz="1900" dirty="0"/>
                    </a:p>
                  </a:txBody>
                  <a:tcPr marL="108336" marR="108336" marT="54168" marB="54168"/>
                </a:tc>
                <a:tc>
                  <a:txBody>
                    <a:bodyPr/>
                    <a:lstStyle/>
                    <a:p>
                      <a:r>
                        <a:rPr lang="nl-BE" sz="1900" dirty="0" err="1"/>
                        <a:t>Provides</a:t>
                      </a:r>
                      <a:r>
                        <a:rPr lang="nl-BE" sz="1900" baseline="0" dirty="0"/>
                        <a:t> acces </a:t>
                      </a:r>
                      <a:r>
                        <a:rPr lang="nl-BE" sz="1900" baseline="0" dirty="0" err="1"/>
                        <a:t>to</a:t>
                      </a:r>
                      <a:r>
                        <a:rPr lang="nl-BE" sz="1900" baseline="0" dirty="0"/>
                        <a:t> </a:t>
                      </a:r>
                      <a:r>
                        <a:rPr lang="nl-BE" sz="1900" baseline="0" dirty="0" err="1"/>
                        <a:t>securable</a:t>
                      </a:r>
                      <a:r>
                        <a:rPr lang="nl-BE" sz="1900" baseline="0" dirty="0"/>
                        <a:t> </a:t>
                      </a:r>
                      <a:r>
                        <a:rPr lang="nl-BE" sz="1900" baseline="0" dirty="0" err="1"/>
                        <a:t>for</a:t>
                      </a:r>
                      <a:r>
                        <a:rPr lang="nl-BE" sz="1900" baseline="0" dirty="0"/>
                        <a:t> a </a:t>
                      </a:r>
                      <a:r>
                        <a:rPr lang="nl-BE" sz="1900" baseline="0" dirty="0" err="1"/>
                        <a:t>principal</a:t>
                      </a:r>
                      <a:endParaRPr lang="nl-BE" sz="1900" dirty="0"/>
                    </a:p>
                  </a:txBody>
                  <a:tcPr marL="108336" marR="108336" marT="54168" marB="54168"/>
                </a:tc>
                <a:extLst>
                  <a:ext uri="{0D108BD9-81ED-4DB2-BD59-A6C34878D82A}">
                    <a16:rowId xmlns:a16="http://schemas.microsoft.com/office/drawing/2014/main" val="10004"/>
                  </a:ext>
                </a:extLst>
              </a:tr>
              <a:tr h="871157">
                <a:tc>
                  <a:txBody>
                    <a:bodyPr/>
                    <a:lstStyle/>
                    <a:p>
                      <a:r>
                        <a:rPr lang="nl-BE" sz="1900" dirty="0" err="1"/>
                        <a:t>Role</a:t>
                      </a:r>
                      <a:endParaRPr lang="nl-BE" sz="1900" dirty="0"/>
                    </a:p>
                  </a:txBody>
                  <a:tcPr marL="108336" marR="108336" marT="54168" marB="54168"/>
                </a:tc>
                <a:tc>
                  <a:txBody>
                    <a:bodyPr/>
                    <a:lstStyle/>
                    <a:p>
                      <a:r>
                        <a:rPr lang="nl-BE" sz="1900" dirty="0"/>
                        <a:t>Container </a:t>
                      </a:r>
                      <a:r>
                        <a:rPr lang="nl-BE" sz="1900" dirty="0" err="1"/>
                        <a:t>for</a:t>
                      </a:r>
                      <a:r>
                        <a:rPr lang="nl-BE" sz="1900" dirty="0"/>
                        <a:t> </a:t>
                      </a:r>
                      <a:r>
                        <a:rPr lang="nl-BE" sz="1900" dirty="0" err="1"/>
                        <a:t>principals</a:t>
                      </a:r>
                      <a:r>
                        <a:rPr lang="nl-BE" sz="1900" dirty="0"/>
                        <a:t>.</a:t>
                      </a:r>
                      <a:r>
                        <a:rPr lang="nl-BE" sz="1900" baseline="0" dirty="0"/>
                        <a:t> </a:t>
                      </a:r>
                      <a:r>
                        <a:rPr lang="nl-BE" sz="1900" baseline="0" dirty="0" err="1"/>
                        <a:t>Indirectly</a:t>
                      </a:r>
                      <a:r>
                        <a:rPr lang="nl-BE" sz="1900" baseline="0" dirty="0"/>
                        <a:t> </a:t>
                      </a:r>
                      <a:r>
                        <a:rPr lang="nl-BE" sz="1900" baseline="0" dirty="0" err="1"/>
                        <a:t>assigning</a:t>
                      </a:r>
                      <a:r>
                        <a:rPr lang="nl-BE" sz="1900" baseline="0" dirty="0"/>
                        <a:t> </a:t>
                      </a:r>
                      <a:r>
                        <a:rPr lang="nl-BE" sz="1900" baseline="0" dirty="0" err="1"/>
                        <a:t>permissions</a:t>
                      </a:r>
                      <a:endParaRPr lang="nl-BE" sz="1900" dirty="0"/>
                    </a:p>
                  </a:txBody>
                  <a:tcPr marL="108336" marR="108336" marT="54168" marB="54168"/>
                </a:tc>
                <a:extLst>
                  <a:ext uri="{0D108BD9-81ED-4DB2-BD59-A6C34878D82A}">
                    <a16:rowId xmlns:a16="http://schemas.microsoft.com/office/drawing/2014/main" val="10005"/>
                  </a:ext>
                </a:extLst>
              </a:tr>
              <a:tr h="986744">
                <a:tc>
                  <a:txBody>
                    <a:bodyPr/>
                    <a:lstStyle/>
                    <a:p>
                      <a:pPr marL="0" lvl="0" algn="l" defTabSz="914400" rtl="0" eaLnBrk="1" latinLnBrk="0" hangingPunct="1"/>
                      <a:r>
                        <a:rPr lang="en-GB" sz="1900" kern="1200" dirty="0"/>
                        <a:t>Permissions</a:t>
                      </a:r>
                    </a:p>
                    <a:p>
                      <a:pPr marL="0" algn="l" defTabSz="914400" rtl="0" eaLnBrk="1" latinLnBrk="0" hangingPunct="1"/>
                      <a:endParaRPr lang="nl-BE" sz="1900" kern="1200" dirty="0">
                        <a:solidFill>
                          <a:schemeClr val="dk1"/>
                        </a:solidFill>
                        <a:latin typeface="+mn-lt"/>
                        <a:ea typeface="+mn-ea"/>
                        <a:cs typeface="+mn-cs"/>
                      </a:endParaRPr>
                    </a:p>
                  </a:txBody>
                  <a:tcPr marL="108336" marR="108336" marT="54168" marB="54168"/>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900" kern="1200" dirty="0"/>
                        <a:t>The actions principals can perform on securable</a:t>
                      </a:r>
                    </a:p>
                    <a:p>
                      <a:pPr marL="0" algn="l" defTabSz="914400" rtl="0" eaLnBrk="1" latinLnBrk="0" hangingPunct="1"/>
                      <a:endParaRPr lang="nl-BE" sz="1900" kern="1200" dirty="0">
                        <a:solidFill>
                          <a:schemeClr val="dk1"/>
                        </a:solidFill>
                        <a:latin typeface="+mn-lt"/>
                        <a:ea typeface="+mn-ea"/>
                        <a:cs typeface="+mn-cs"/>
                      </a:endParaRPr>
                    </a:p>
                  </a:txBody>
                  <a:tcPr marL="108336" marR="108336" marT="54168" marB="54168"/>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737644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AE832-7750-471A-A199-6D2BCDA26DE1}"/>
              </a:ext>
            </a:extLst>
          </p:cNvPr>
          <p:cNvSpPr>
            <a:spLocks noGrp="1"/>
          </p:cNvSpPr>
          <p:nvPr>
            <p:ph type="title"/>
          </p:nvPr>
        </p:nvSpPr>
        <p:spPr/>
        <p:txBody>
          <a:bodyPr/>
          <a:lstStyle/>
          <a:p>
            <a:r>
              <a:rPr lang="nl-BE" dirty="0"/>
              <a:t>Security</a:t>
            </a:r>
            <a:endParaRPr lang="en-BE" dirty="0"/>
          </a:p>
        </p:txBody>
      </p:sp>
      <p:sp>
        <p:nvSpPr>
          <p:cNvPr id="3" name="Content Placeholder 2">
            <a:extLst>
              <a:ext uri="{FF2B5EF4-FFF2-40B4-BE49-F238E27FC236}">
                <a16:creationId xmlns:a16="http://schemas.microsoft.com/office/drawing/2014/main" id="{F7662C9C-EF1B-4243-864D-6BA40791DEF0}"/>
              </a:ext>
            </a:extLst>
          </p:cNvPr>
          <p:cNvSpPr>
            <a:spLocks noGrp="1"/>
          </p:cNvSpPr>
          <p:nvPr>
            <p:ph idx="1"/>
          </p:nvPr>
        </p:nvSpPr>
        <p:spPr/>
        <p:txBody>
          <a:bodyPr/>
          <a:lstStyle/>
          <a:p>
            <a:pPr lvl="0"/>
            <a:r>
              <a:rPr lang="en-GB" dirty="0"/>
              <a:t>Security Hierarchies:</a:t>
            </a:r>
          </a:p>
          <a:p>
            <a:pPr lvl="1"/>
            <a:r>
              <a:rPr lang="en-GB" sz="2000" dirty="0" err="1"/>
              <a:t>Securables</a:t>
            </a:r>
            <a:r>
              <a:rPr lang="en-GB" sz="2000" dirty="0"/>
              <a:t> can contain other </a:t>
            </a:r>
            <a:r>
              <a:rPr lang="en-GB" sz="2000" dirty="0" err="1"/>
              <a:t>securables</a:t>
            </a:r>
            <a:endParaRPr lang="en-GB" sz="2000" dirty="0"/>
          </a:p>
          <a:p>
            <a:pPr lvl="1"/>
            <a:r>
              <a:rPr lang="en-GB" sz="2000" dirty="0"/>
              <a:t>Principals can contain other principals</a:t>
            </a:r>
          </a:p>
          <a:p>
            <a:pPr lvl="1"/>
            <a:r>
              <a:rPr lang="en-GB" sz="2000" dirty="0"/>
              <a:t>Permissions are inherited unless overridden</a:t>
            </a:r>
          </a:p>
          <a:p>
            <a:endParaRPr lang="en-BE" dirty="0"/>
          </a:p>
        </p:txBody>
      </p:sp>
      <p:pic>
        <p:nvPicPr>
          <p:cNvPr id="4" name="Picture 3">
            <a:extLst>
              <a:ext uri="{FF2B5EF4-FFF2-40B4-BE49-F238E27FC236}">
                <a16:creationId xmlns:a16="http://schemas.microsoft.com/office/drawing/2014/main" id="{F1873975-5216-4F9F-9078-836A2B477695}"/>
              </a:ext>
            </a:extLst>
          </p:cNvPr>
          <p:cNvPicPr>
            <a:picLocks noChangeAspect="1"/>
          </p:cNvPicPr>
          <p:nvPr/>
        </p:nvPicPr>
        <p:blipFill>
          <a:blip r:embed="rId2"/>
          <a:stretch>
            <a:fillRect/>
          </a:stretch>
        </p:blipFill>
        <p:spPr>
          <a:xfrm>
            <a:off x="2328862" y="4195985"/>
            <a:ext cx="7534275" cy="1628775"/>
          </a:xfrm>
          <a:prstGeom prst="rect">
            <a:avLst/>
          </a:prstGeom>
        </p:spPr>
      </p:pic>
    </p:spTree>
    <p:extLst>
      <p:ext uri="{BB962C8B-B14F-4D97-AF65-F5344CB8AC3E}">
        <p14:creationId xmlns:p14="http://schemas.microsoft.com/office/powerpoint/2010/main" val="18569772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EDBDD-FFEC-4F92-B5F7-F67392DE7B5B}"/>
              </a:ext>
            </a:extLst>
          </p:cNvPr>
          <p:cNvSpPr>
            <a:spLocks noGrp="1"/>
          </p:cNvSpPr>
          <p:nvPr>
            <p:ph type="title"/>
          </p:nvPr>
        </p:nvSpPr>
        <p:spPr/>
        <p:txBody>
          <a:bodyPr/>
          <a:lstStyle/>
          <a:p>
            <a:r>
              <a:rPr lang="en-US" dirty="0" err="1"/>
              <a:t>Securables</a:t>
            </a:r>
            <a:endParaRPr lang="en-BE" dirty="0"/>
          </a:p>
        </p:txBody>
      </p:sp>
      <p:grpSp>
        <p:nvGrpSpPr>
          <p:cNvPr id="4" name="Group 3">
            <a:extLst>
              <a:ext uri="{FF2B5EF4-FFF2-40B4-BE49-F238E27FC236}">
                <a16:creationId xmlns:a16="http://schemas.microsoft.com/office/drawing/2014/main" id="{F4896742-0439-4480-93BC-36C694909C72}"/>
              </a:ext>
            </a:extLst>
          </p:cNvPr>
          <p:cNvGrpSpPr/>
          <p:nvPr/>
        </p:nvGrpSpPr>
        <p:grpSpPr>
          <a:xfrm>
            <a:off x="1108113" y="1124744"/>
            <a:ext cx="9975773" cy="5134459"/>
            <a:chOff x="76695" y="967547"/>
            <a:chExt cx="8587244" cy="4419793"/>
          </a:xfrm>
        </p:grpSpPr>
        <p:sp>
          <p:nvSpPr>
            <p:cNvPr id="5" name="Rectangle 4">
              <a:extLst>
                <a:ext uri="{FF2B5EF4-FFF2-40B4-BE49-F238E27FC236}">
                  <a16:creationId xmlns:a16="http://schemas.microsoft.com/office/drawing/2014/main" id="{D3D94EE1-CCA8-4E48-ADEA-E13D3352BABC}"/>
                </a:ext>
              </a:extLst>
            </p:cNvPr>
            <p:cNvSpPr/>
            <p:nvPr/>
          </p:nvSpPr>
          <p:spPr bwMode="auto">
            <a:xfrm>
              <a:off x="624839" y="1188720"/>
              <a:ext cx="8039100" cy="419862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7198" b="1" dirty="0">
                <a:solidFill>
                  <a:srgbClr val="000000"/>
                </a:solidFill>
                <a:latin typeface="Verdana" pitchFamily="34" charset="0"/>
              </a:endParaRPr>
            </a:p>
          </p:txBody>
        </p:sp>
        <p:sp>
          <p:nvSpPr>
            <p:cNvPr id="6" name="TextBox 5">
              <a:extLst>
                <a:ext uri="{FF2B5EF4-FFF2-40B4-BE49-F238E27FC236}">
                  <a16:creationId xmlns:a16="http://schemas.microsoft.com/office/drawing/2014/main" id="{8CADFE20-0124-47CC-AADA-B621707D64EB}"/>
                </a:ext>
              </a:extLst>
            </p:cNvPr>
            <p:cNvSpPr txBox="1"/>
            <p:nvPr/>
          </p:nvSpPr>
          <p:spPr>
            <a:xfrm>
              <a:off x="900553" y="1188720"/>
              <a:ext cx="4128712" cy="600160"/>
            </a:xfrm>
            <a:prstGeom prst="rect">
              <a:avLst/>
            </a:prstGeom>
            <a:noFill/>
          </p:spPr>
          <p:txBody>
            <a:bodyPr wrap="none" rtlCol="0">
              <a:spAutoFit/>
            </a:bodyPr>
            <a:lstStyle/>
            <a:p>
              <a:pPr lvl="0" fontAlgn="base">
                <a:spcBef>
                  <a:spcPct val="0"/>
                </a:spcBef>
                <a:spcAft>
                  <a:spcPct val="0"/>
                </a:spcAft>
              </a:pPr>
              <a:r>
                <a:rPr lang="en-GB" sz="7198" dirty="0">
                  <a:solidFill>
                    <a:srgbClr val="000000"/>
                  </a:solidFill>
                  <a:latin typeface="Segoe UI" panose="020B0502040204020203" pitchFamily="34" charset="0"/>
                  <a:cs typeface="Segoe UI" panose="020B0502040204020203" pitchFamily="34" charset="0"/>
                </a:rPr>
                <a:t>SQL Server Instance</a:t>
              </a:r>
              <a:endParaRPr lang="en-US" sz="7198" dirty="0">
                <a:solidFill>
                  <a:srgbClr val="000000"/>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03BD3E7D-45B6-4E38-8597-EA7532F14D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901" y="967547"/>
              <a:ext cx="665958" cy="1181009"/>
            </a:xfrm>
            <a:prstGeom prst="rect">
              <a:avLst/>
            </a:prstGeom>
          </p:spPr>
        </p:pic>
        <p:grpSp>
          <p:nvGrpSpPr>
            <p:cNvPr id="8" name="Group 7">
              <a:extLst>
                <a:ext uri="{FF2B5EF4-FFF2-40B4-BE49-F238E27FC236}">
                  <a16:creationId xmlns:a16="http://schemas.microsoft.com/office/drawing/2014/main" id="{12C5CD03-1561-4EE1-BA16-A4BBBACAF1CA}"/>
                </a:ext>
              </a:extLst>
            </p:cNvPr>
            <p:cNvGrpSpPr/>
            <p:nvPr/>
          </p:nvGrpSpPr>
          <p:grpSpPr>
            <a:xfrm>
              <a:off x="712561" y="2607706"/>
              <a:ext cx="3805805" cy="2579562"/>
              <a:chOff x="712561" y="2607706"/>
              <a:chExt cx="3805805" cy="2579562"/>
            </a:xfrm>
          </p:grpSpPr>
          <p:grpSp>
            <p:nvGrpSpPr>
              <p:cNvPr id="75" name="Group 74">
                <a:extLst>
                  <a:ext uri="{FF2B5EF4-FFF2-40B4-BE49-F238E27FC236}">
                    <a16:creationId xmlns:a16="http://schemas.microsoft.com/office/drawing/2014/main" id="{DC5484E7-73B4-4940-AF82-C41CC527A7E7}"/>
                  </a:ext>
                </a:extLst>
              </p:cNvPr>
              <p:cNvGrpSpPr/>
              <p:nvPr/>
            </p:nvGrpSpPr>
            <p:grpSpPr>
              <a:xfrm>
                <a:off x="712561" y="2607706"/>
                <a:ext cx="3805805" cy="2579562"/>
                <a:chOff x="795587" y="2137218"/>
                <a:chExt cx="3805805" cy="2579562"/>
              </a:xfrm>
            </p:grpSpPr>
            <p:sp>
              <p:nvSpPr>
                <p:cNvPr id="94" name="Rectangle 93">
                  <a:extLst>
                    <a:ext uri="{FF2B5EF4-FFF2-40B4-BE49-F238E27FC236}">
                      <a16:creationId xmlns:a16="http://schemas.microsoft.com/office/drawing/2014/main" id="{E3242C77-92E7-4B9A-9778-5D4D960F2D53}"/>
                    </a:ext>
                  </a:extLst>
                </p:cNvPr>
                <p:cNvSpPr/>
                <p:nvPr/>
              </p:nvSpPr>
              <p:spPr bwMode="auto">
                <a:xfrm>
                  <a:off x="1027612" y="2468880"/>
                  <a:ext cx="3573780" cy="224790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7198" b="1" dirty="0">
                    <a:solidFill>
                      <a:srgbClr val="000000"/>
                    </a:solidFill>
                    <a:latin typeface="Verdana" pitchFamily="34" charset="0"/>
                  </a:endParaRPr>
                </a:p>
              </p:txBody>
            </p:sp>
            <p:pic>
              <p:nvPicPr>
                <p:cNvPr id="95" name="Picture 94">
                  <a:extLst>
                    <a:ext uri="{FF2B5EF4-FFF2-40B4-BE49-F238E27FC236}">
                      <a16:creationId xmlns:a16="http://schemas.microsoft.com/office/drawing/2014/main" id="{F5B4A083-418C-4DFE-ADB0-122ED83B5F9C}"/>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95587" y="2137218"/>
                  <a:ext cx="1007907" cy="663323"/>
                </a:xfrm>
                <a:prstGeom prst="rect">
                  <a:avLst/>
                </a:prstGeom>
              </p:spPr>
            </p:pic>
            <p:sp>
              <p:nvSpPr>
                <p:cNvPr id="96" name="TextBox 95">
                  <a:extLst>
                    <a:ext uri="{FF2B5EF4-FFF2-40B4-BE49-F238E27FC236}">
                      <a16:creationId xmlns:a16="http://schemas.microsoft.com/office/drawing/2014/main" id="{903DC1EF-FE07-4CE6-9103-10FC0CE9694B}"/>
                    </a:ext>
                  </a:extLst>
                </p:cNvPr>
                <p:cNvSpPr txBox="1"/>
                <p:nvPr/>
              </p:nvSpPr>
              <p:spPr>
                <a:xfrm>
                  <a:off x="1737634" y="2460207"/>
                  <a:ext cx="930657" cy="292400"/>
                </a:xfrm>
                <a:prstGeom prst="rect">
                  <a:avLst/>
                </a:prstGeom>
                <a:noFill/>
              </p:spPr>
              <p:txBody>
                <a:bodyPr wrap="none" rtlCol="0">
                  <a:spAutoFit/>
                </a:bodyPr>
                <a:lstStyle/>
                <a:p>
                  <a:pPr lvl="0" fontAlgn="base">
                    <a:spcBef>
                      <a:spcPct val="0"/>
                    </a:spcBef>
                    <a:spcAft>
                      <a:spcPct val="0"/>
                    </a:spcAft>
                  </a:pPr>
                  <a:r>
                    <a:rPr lang="en-GB" sz="3199" dirty="0">
                      <a:solidFill>
                        <a:srgbClr val="000000"/>
                      </a:solidFill>
                      <a:latin typeface="Segoe UI" panose="020B0502040204020203" pitchFamily="34" charset="0"/>
                      <a:cs typeface="Segoe UI" panose="020B0502040204020203" pitchFamily="34" charset="0"/>
                    </a:rPr>
                    <a:t>Database</a:t>
                  </a:r>
                  <a:endParaRPr lang="en-US" sz="3199" dirty="0">
                    <a:solidFill>
                      <a:srgbClr val="000000"/>
                    </a:solidFill>
                    <a:latin typeface="Segoe UI" panose="020B0502040204020203" pitchFamily="34" charset="0"/>
                    <a:cs typeface="Segoe UI" panose="020B0502040204020203" pitchFamily="34" charset="0"/>
                  </a:endParaRPr>
                </a:p>
              </p:txBody>
            </p:sp>
          </p:grpSp>
          <p:grpSp>
            <p:nvGrpSpPr>
              <p:cNvPr id="76" name="Group 75">
                <a:extLst>
                  <a:ext uri="{FF2B5EF4-FFF2-40B4-BE49-F238E27FC236}">
                    <a16:creationId xmlns:a16="http://schemas.microsoft.com/office/drawing/2014/main" id="{A4BDFC8E-DE66-47A8-BCA6-AA70754FC628}"/>
                  </a:ext>
                </a:extLst>
              </p:cNvPr>
              <p:cNvGrpSpPr/>
              <p:nvPr/>
            </p:nvGrpSpPr>
            <p:grpSpPr>
              <a:xfrm>
                <a:off x="1171611" y="3771749"/>
                <a:ext cx="1479248" cy="1284166"/>
                <a:chOff x="1171611" y="3771749"/>
                <a:chExt cx="1479248" cy="1284166"/>
              </a:xfrm>
            </p:grpSpPr>
            <p:sp>
              <p:nvSpPr>
                <p:cNvPr id="86" name="Rectangle 85">
                  <a:extLst>
                    <a:ext uri="{FF2B5EF4-FFF2-40B4-BE49-F238E27FC236}">
                      <a16:creationId xmlns:a16="http://schemas.microsoft.com/office/drawing/2014/main" id="{1A644739-8CAB-47B9-8B7A-A54CD8892CF6}"/>
                    </a:ext>
                  </a:extLst>
                </p:cNvPr>
                <p:cNvSpPr/>
                <p:nvPr/>
              </p:nvSpPr>
              <p:spPr bwMode="auto">
                <a:xfrm>
                  <a:off x="1216514" y="3786160"/>
                  <a:ext cx="1434345" cy="126975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7198" b="1" dirty="0">
                    <a:solidFill>
                      <a:srgbClr val="000000"/>
                    </a:solidFill>
                    <a:latin typeface="Verdana" pitchFamily="34" charset="0"/>
                  </a:endParaRPr>
                </a:p>
              </p:txBody>
            </p:sp>
            <p:sp>
              <p:nvSpPr>
                <p:cNvPr id="87" name="TextBox 86">
                  <a:extLst>
                    <a:ext uri="{FF2B5EF4-FFF2-40B4-BE49-F238E27FC236}">
                      <a16:creationId xmlns:a16="http://schemas.microsoft.com/office/drawing/2014/main" id="{720FBBD4-25FF-4575-A48D-45C43CDBA669}"/>
                    </a:ext>
                  </a:extLst>
                </p:cNvPr>
                <p:cNvSpPr txBox="1"/>
                <p:nvPr/>
              </p:nvSpPr>
              <p:spPr>
                <a:xfrm>
                  <a:off x="1171611" y="3771749"/>
                  <a:ext cx="712079" cy="261614"/>
                </a:xfrm>
                <a:prstGeom prst="rect">
                  <a:avLst/>
                </a:prstGeom>
                <a:noFill/>
              </p:spPr>
              <p:txBody>
                <a:bodyPr wrap="none" rtlCol="0">
                  <a:spAutoFit/>
                </a:bodyPr>
                <a:lstStyle/>
                <a:p>
                  <a:pPr lvl="0" fontAlgn="base">
                    <a:spcBef>
                      <a:spcPct val="0"/>
                    </a:spcBef>
                    <a:spcAft>
                      <a:spcPct val="0"/>
                    </a:spcAft>
                  </a:pPr>
                  <a:r>
                    <a:rPr lang="en-GB" sz="2799" dirty="0">
                      <a:solidFill>
                        <a:srgbClr val="000000"/>
                      </a:solidFill>
                      <a:latin typeface="Segoe UI" panose="020B0502040204020203" pitchFamily="34" charset="0"/>
                      <a:cs typeface="Segoe UI" panose="020B0502040204020203" pitchFamily="34" charset="0"/>
                    </a:rPr>
                    <a:t>Schema</a:t>
                  </a:r>
                  <a:endParaRPr lang="en-US" sz="2799" dirty="0">
                    <a:solidFill>
                      <a:srgbClr val="000000"/>
                    </a:solidFill>
                    <a:latin typeface="Segoe UI" panose="020B0502040204020203" pitchFamily="34" charset="0"/>
                    <a:cs typeface="Segoe UI" panose="020B0502040204020203" pitchFamily="34" charset="0"/>
                  </a:endParaRPr>
                </a:p>
              </p:txBody>
            </p:sp>
            <p:grpSp>
              <p:nvGrpSpPr>
                <p:cNvPr id="88" name="Group 87">
                  <a:extLst>
                    <a:ext uri="{FF2B5EF4-FFF2-40B4-BE49-F238E27FC236}">
                      <a16:creationId xmlns:a16="http://schemas.microsoft.com/office/drawing/2014/main" id="{D7A86AAF-8CD4-4783-92E6-C7A1DAF4BFBD}"/>
                    </a:ext>
                  </a:extLst>
                </p:cNvPr>
                <p:cNvGrpSpPr/>
                <p:nvPr/>
              </p:nvGrpSpPr>
              <p:grpSpPr>
                <a:xfrm>
                  <a:off x="1543044" y="4083012"/>
                  <a:ext cx="624400" cy="890348"/>
                  <a:chOff x="1543044" y="4083012"/>
                  <a:chExt cx="624400" cy="890348"/>
                </a:xfrm>
              </p:grpSpPr>
              <p:grpSp>
                <p:nvGrpSpPr>
                  <p:cNvPr id="89" name="Group 88">
                    <a:extLst>
                      <a:ext uri="{FF2B5EF4-FFF2-40B4-BE49-F238E27FC236}">
                        <a16:creationId xmlns:a16="http://schemas.microsoft.com/office/drawing/2014/main" id="{4A4932A7-A332-4FB9-8E44-0347A3D90D48}"/>
                      </a:ext>
                    </a:extLst>
                  </p:cNvPr>
                  <p:cNvGrpSpPr/>
                  <p:nvPr/>
                </p:nvGrpSpPr>
                <p:grpSpPr>
                  <a:xfrm>
                    <a:off x="1720468" y="4312205"/>
                    <a:ext cx="446976" cy="661155"/>
                    <a:chOff x="1816726" y="4257654"/>
                    <a:chExt cx="446976" cy="661155"/>
                  </a:xfrm>
                </p:grpSpPr>
                <p:pic>
                  <p:nvPicPr>
                    <p:cNvPr id="91" name="Picture 90">
                      <a:extLst>
                        <a:ext uri="{FF2B5EF4-FFF2-40B4-BE49-F238E27FC236}">
                          <a16:creationId xmlns:a16="http://schemas.microsoft.com/office/drawing/2014/main" id="{BFEB2D74-977B-4E52-AAD3-69622A838B04}"/>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933686" y="4257654"/>
                      <a:ext cx="330016" cy="551599"/>
                    </a:xfrm>
                    <a:prstGeom prst="rect">
                      <a:avLst/>
                    </a:prstGeom>
                  </p:spPr>
                </p:pic>
                <p:pic>
                  <p:nvPicPr>
                    <p:cNvPr id="92" name="Picture 91">
                      <a:extLst>
                        <a:ext uri="{FF2B5EF4-FFF2-40B4-BE49-F238E27FC236}">
                          <a16:creationId xmlns:a16="http://schemas.microsoft.com/office/drawing/2014/main" id="{22B06E74-EBC1-4C57-A697-64116BF53A8B}"/>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875206" y="4312432"/>
                      <a:ext cx="330016" cy="551599"/>
                    </a:xfrm>
                    <a:prstGeom prst="rect">
                      <a:avLst/>
                    </a:prstGeom>
                  </p:spPr>
                </p:pic>
                <p:pic>
                  <p:nvPicPr>
                    <p:cNvPr id="93" name="Picture 92">
                      <a:extLst>
                        <a:ext uri="{FF2B5EF4-FFF2-40B4-BE49-F238E27FC236}">
                          <a16:creationId xmlns:a16="http://schemas.microsoft.com/office/drawing/2014/main" id="{77162290-1639-48B6-BDA4-032B88957746}"/>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816726" y="4367210"/>
                      <a:ext cx="330016" cy="551599"/>
                    </a:xfrm>
                    <a:prstGeom prst="rect">
                      <a:avLst/>
                    </a:prstGeom>
                  </p:spPr>
                </p:pic>
              </p:grpSp>
              <p:sp>
                <p:nvSpPr>
                  <p:cNvPr id="90" name="TextBox 89">
                    <a:extLst>
                      <a:ext uri="{FF2B5EF4-FFF2-40B4-BE49-F238E27FC236}">
                        <a16:creationId xmlns:a16="http://schemas.microsoft.com/office/drawing/2014/main" id="{F769CF3D-A01C-4F77-97F2-21595237FA85}"/>
                      </a:ext>
                    </a:extLst>
                  </p:cNvPr>
                  <p:cNvSpPr txBox="1"/>
                  <p:nvPr/>
                </p:nvSpPr>
                <p:spPr>
                  <a:xfrm>
                    <a:off x="1543044" y="4083012"/>
                    <a:ext cx="604650" cy="230829"/>
                  </a:xfrm>
                  <a:prstGeom prst="rect">
                    <a:avLst/>
                  </a:prstGeom>
                  <a:noFill/>
                </p:spPr>
                <p:txBody>
                  <a:bodyPr wrap="none" rtlCol="0">
                    <a:spAutoFit/>
                  </a:bodyPr>
                  <a:lstStyle/>
                  <a:p>
                    <a:pPr lvl="0" fontAlgn="base">
                      <a:spcBef>
                        <a:spcPct val="0"/>
                      </a:spcBef>
                      <a:spcAft>
                        <a:spcPct val="0"/>
                      </a:spcAft>
                    </a:pPr>
                    <a:r>
                      <a:rPr lang="en-GB" sz="2399" dirty="0">
                        <a:solidFill>
                          <a:srgbClr val="000000"/>
                        </a:solidFill>
                        <a:latin typeface="Segoe UI" panose="020B0502040204020203" pitchFamily="34" charset="0"/>
                        <a:cs typeface="Segoe UI" panose="020B0502040204020203" pitchFamily="34" charset="0"/>
                      </a:rPr>
                      <a:t>Objects</a:t>
                    </a:r>
                    <a:endParaRPr lang="en-US" sz="2399" dirty="0">
                      <a:solidFill>
                        <a:srgbClr val="000000"/>
                      </a:solidFill>
                      <a:latin typeface="Segoe UI" panose="020B0502040204020203" pitchFamily="34" charset="0"/>
                      <a:cs typeface="Segoe UI" panose="020B0502040204020203" pitchFamily="34" charset="0"/>
                    </a:endParaRPr>
                  </a:p>
                </p:txBody>
              </p:sp>
            </p:grpSp>
          </p:grpSp>
          <p:grpSp>
            <p:nvGrpSpPr>
              <p:cNvPr id="77" name="Group 76">
                <a:extLst>
                  <a:ext uri="{FF2B5EF4-FFF2-40B4-BE49-F238E27FC236}">
                    <a16:creationId xmlns:a16="http://schemas.microsoft.com/office/drawing/2014/main" id="{69C27E7F-8ED9-45C4-8D98-2678B2D199E7}"/>
                  </a:ext>
                </a:extLst>
              </p:cNvPr>
              <p:cNvGrpSpPr/>
              <p:nvPr/>
            </p:nvGrpSpPr>
            <p:grpSpPr>
              <a:xfrm>
                <a:off x="2792190" y="3786160"/>
                <a:ext cx="1448040" cy="1283698"/>
                <a:chOff x="1202819" y="3772217"/>
                <a:chExt cx="1448040" cy="1283698"/>
              </a:xfrm>
            </p:grpSpPr>
            <p:sp>
              <p:nvSpPr>
                <p:cNvPr id="78" name="Rectangle 77">
                  <a:extLst>
                    <a:ext uri="{FF2B5EF4-FFF2-40B4-BE49-F238E27FC236}">
                      <a16:creationId xmlns:a16="http://schemas.microsoft.com/office/drawing/2014/main" id="{AC94F3F4-48DA-4AD8-9E4F-6087B666CBDA}"/>
                    </a:ext>
                  </a:extLst>
                </p:cNvPr>
                <p:cNvSpPr/>
                <p:nvPr/>
              </p:nvSpPr>
              <p:spPr bwMode="auto">
                <a:xfrm>
                  <a:off x="1216514" y="3786160"/>
                  <a:ext cx="1434345" cy="126975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7198" b="1" dirty="0">
                    <a:solidFill>
                      <a:srgbClr val="000000"/>
                    </a:solidFill>
                    <a:latin typeface="Verdana" pitchFamily="34" charset="0"/>
                  </a:endParaRPr>
                </a:p>
              </p:txBody>
            </p:sp>
            <p:sp>
              <p:nvSpPr>
                <p:cNvPr id="79" name="TextBox 78">
                  <a:extLst>
                    <a:ext uri="{FF2B5EF4-FFF2-40B4-BE49-F238E27FC236}">
                      <a16:creationId xmlns:a16="http://schemas.microsoft.com/office/drawing/2014/main" id="{52232D8F-E6A7-44D8-9576-77F13170372D}"/>
                    </a:ext>
                  </a:extLst>
                </p:cNvPr>
                <p:cNvSpPr txBox="1"/>
                <p:nvPr/>
              </p:nvSpPr>
              <p:spPr>
                <a:xfrm>
                  <a:off x="1202819" y="3772217"/>
                  <a:ext cx="712079" cy="261614"/>
                </a:xfrm>
                <a:prstGeom prst="rect">
                  <a:avLst/>
                </a:prstGeom>
                <a:noFill/>
              </p:spPr>
              <p:txBody>
                <a:bodyPr wrap="none" rtlCol="0">
                  <a:spAutoFit/>
                </a:bodyPr>
                <a:lstStyle/>
                <a:p>
                  <a:pPr lvl="0" fontAlgn="base">
                    <a:spcBef>
                      <a:spcPct val="0"/>
                    </a:spcBef>
                    <a:spcAft>
                      <a:spcPct val="0"/>
                    </a:spcAft>
                  </a:pPr>
                  <a:r>
                    <a:rPr lang="en-GB" sz="2799" dirty="0">
                      <a:solidFill>
                        <a:srgbClr val="000000"/>
                      </a:solidFill>
                      <a:latin typeface="Segoe UI" panose="020B0502040204020203" pitchFamily="34" charset="0"/>
                      <a:cs typeface="Segoe UI" panose="020B0502040204020203" pitchFamily="34" charset="0"/>
                    </a:rPr>
                    <a:t>Schema</a:t>
                  </a:r>
                  <a:endParaRPr lang="en-US" sz="2799" dirty="0">
                    <a:solidFill>
                      <a:srgbClr val="000000"/>
                    </a:solidFill>
                    <a:latin typeface="Segoe UI" panose="020B0502040204020203" pitchFamily="34" charset="0"/>
                    <a:cs typeface="Segoe UI" panose="020B0502040204020203" pitchFamily="34" charset="0"/>
                  </a:endParaRPr>
                </a:p>
              </p:txBody>
            </p:sp>
            <p:grpSp>
              <p:nvGrpSpPr>
                <p:cNvPr id="80" name="Group 79">
                  <a:extLst>
                    <a:ext uri="{FF2B5EF4-FFF2-40B4-BE49-F238E27FC236}">
                      <a16:creationId xmlns:a16="http://schemas.microsoft.com/office/drawing/2014/main" id="{FDED6080-BE39-43F1-88C4-08C7904E0624}"/>
                    </a:ext>
                  </a:extLst>
                </p:cNvPr>
                <p:cNvGrpSpPr/>
                <p:nvPr/>
              </p:nvGrpSpPr>
              <p:grpSpPr>
                <a:xfrm>
                  <a:off x="1543044" y="4083012"/>
                  <a:ext cx="624400" cy="890348"/>
                  <a:chOff x="1543044" y="4083012"/>
                  <a:chExt cx="624400" cy="890348"/>
                </a:xfrm>
              </p:grpSpPr>
              <p:grpSp>
                <p:nvGrpSpPr>
                  <p:cNvPr id="81" name="Group 80">
                    <a:extLst>
                      <a:ext uri="{FF2B5EF4-FFF2-40B4-BE49-F238E27FC236}">
                        <a16:creationId xmlns:a16="http://schemas.microsoft.com/office/drawing/2014/main" id="{2A6ED370-F42E-41AA-BAD8-818AFAD2BA71}"/>
                      </a:ext>
                    </a:extLst>
                  </p:cNvPr>
                  <p:cNvGrpSpPr/>
                  <p:nvPr/>
                </p:nvGrpSpPr>
                <p:grpSpPr>
                  <a:xfrm>
                    <a:off x="1720468" y="4312205"/>
                    <a:ext cx="446976" cy="661155"/>
                    <a:chOff x="1816726" y="4257654"/>
                    <a:chExt cx="446976" cy="661155"/>
                  </a:xfrm>
                </p:grpSpPr>
                <p:pic>
                  <p:nvPicPr>
                    <p:cNvPr id="83" name="Picture 82">
                      <a:extLst>
                        <a:ext uri="{FF2B5EF4-FFF2-40B4-BE49-F238E27FC236}">
                          <a16:creationId xmlns:a16="http://schemas.microsoft.com/office/drawing/2014/main" id="{53205EB5-E4DB-4083-8E12-0E0BEC5436CD}"/>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933686" y="4257654"/>
                      <a:ext cx="330016" cy="551599"/>
                    </a:xfrm>
                    <a:prstGeom prst="rect">
                      <a:avLst/>
                    </a:prstGeom>
                  </p:spPr>
                </p:pic>
                <p:pic>
                  <p:nvPicPr>
                    <p:cNvPr id="84" name="Picture 83">
                      <a:extLst>
                        <a:ext uri="{FF2B5EF4-FFF2-40B4-BE49-F238E27FC236}">
                          <a16:creationId xmlns:a16="http://schemas.microsoft.com/office/drawing/2014/main" id="{29355861-A0D2-4F31-86ED-DAB1889797B4}"/>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875206" y="4312432"/>
                      <a:ext cx="330016" cy="551599"/>
                    </a:xfrm>
                    <a:prstGeom prst="rect">
                      <a:avLst/>
                    </a:prstGeom>
                  </p:spPr>
                </p:pic>
                <p:pic>
                  <p:nvPicPr>
                    <p:cNvPr id="85" name="Picture 84">
                      <a:extLst>
                        <a:ext uri="{FF2B5EF4-FFF2-40B4-BE49-F238E27FC236}">
                          <a16:creationId xmlns:a16="http://schemas.microsoft.com/office/drawing/2014/main" id="{EE5D904A-1B91-4F14-AC51-B33BAC1B9EA3}"/>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816726" y="4367210"/>
                      <a:ext cx="330016" cy="551599"/>
                    </a:xfrm>
                    <a:prstGeom prst="rect">
                      <a:avLst/>
                    </a:prstGeom>
                  </p:spPr>
                </p:pic>
              </p:grpSp>
              <p:sp>
                <p:nvSpPr>
                  <p:cNvPr id="82" name="TextBox 81">
                    <a:extLst>
                      <a:ext uri="{FF2B5EF4-FFF2-40B4-BE49-F238E27FC236}">
                        <a16:creationId xmlns:a16="http://schemas.microsoft.com/office/drawing/2014/main" id="{96C88CAE-07CF-4E24-BE01-9514F269E92D}"/>
                      </a:ext>
                    </a:extLst>
                  </p:cNvPr>
                  <p:cNvSpPr txBox="1"/>
                  <p:nvPr/>
                </p:nvSpPr>
                <p:spPr>
                  <a:xfrm>
                    <a:off x="1543044" y="4083012"/>
                    <a:ext cx="604650" cy="230829"/>
                  </a:xfrm>
                  <a:prstGeom prst="rect">
                    <a:avLst/>
                  </a:prstGeom>
                  <a:noFill/>
                </p:spPr>
                <p:txBody>
                  <a:bodyPr wrap="none" rtlCol="0">
                    <a:spAutoFit/>
                  </a:bodyPr>
                  <a:lstStyle/>
                  <a:p>
                    <a:pPr lvl="0" fontAlgn="base">
                      <a:spcBef>
                        <a:spcPct val="0"/>
                      </a:spcBef>
                      <a:spcAft>
                        <a:spcPct val="0"/>
                      </a:spcAft>
                    </a:pPr>
                    <a:r>
                      <a:rPr lang="en-GB" sz="2399" dirty="0">
                        <a:solidFill>
                          <a:srgbClr val="000000"/>
                        </a:solidFill>
                        <a:latin typeface="Segoe UI" panose="020B0502040204020203" pitchFamily="34" charset="0"/>
                        <a:cs typeface="Segoe UI" panose="020B0502040204020203" pitchFamily="34" charset="0"/>
                      </a:rPr>
                      <a:t>Objects</a:t>
                    </a:r>
                    <a:endParaRPr lang="en-US" sz="2399" dirty="0">
                      <a:solidFill>
                        <a:srgbClr val="000000"/>
                      </a:solidFill>
                      <a:latin typeface="Segoe UI" panose="020B0502040204020203" pitchFamily="34" charset="0"/>
                      <a:cs typeface="Segoe UI" panose="020B0502040204020203" pitchFamily="34" charset="0"/>
                    </a:endParaRPr>
                  </a:p>
                </p:txBody>
              </p:sp>
            </p:grpSp>
          </p:grpSp>
        </p:grpSp>
        <p:grpSp>
          <p:nvGrpSpPr>
            <p:cNvPr id="9" name="Group 8">
              <a:extLst>
                <a:ext uri="{FF2B5EF4-FFF2-40B4-BE49-F238E27FC236}">
                  <a16:creationId xmlns:a16="http://schemas.microsoft.com/office/drawing/2014/main" id="{6A974437-81F8-4B4C-AB66-06E4B1B104CB}"/>
                </a:ext>
              </a:extLst>
            </p:cNvPr>
            <p:cNvGrpSpPr/>
            <p:nvPr/>
          </p:nvGrpSpPr>
          <p:grpSpPr>
            <a:xfrm>
              <a:off x="4667184" y="2607706"/>
              <a:ext cx="3805805" cy="2579562"/>
              <a:chOff x="712561" y="2607706"/>
              <a:chExt cx="3805805" cy="2579562"/>
            </a:xfrm>
          </p:grpSpPr>
          <p:grpSp>
            <p:nvGrpSpPr>
              <p:cNvPr id="53" name="Group 52">
                <a:extLst>
                  <a:ext uri="{FF2B5EF4-FFF2-40B4-BE49-F238E27FC236}">
                    <a16:creationId xmlns:a16="http://schemas.microsoft.com/office/drawing/2014/main" id="{9A3FE815-4165-4EE4-806A-B9DD12718956}"/>
                  </a:ext>
                </a:extLst>
              </p:cNvPr>
              <p:cNvGrpSpPr/>
              <p:nvPr/>
            </p:nvGrpSpPr>
            <p:grpSpPr>
              <a:xfrm>
                <a:off x="712561" y="2607706"/>
                <a:ext cx="3805805" cy="2579562"/>
                <a:chOff x="795587" y="2137218"/>
                <a:chExt cx="3805805" cy="2579562"/>
              </a:xfrm>
            </p:grpSpPr>
            <p:sp>
              <p:nvSpPr>
                <p:cNvPr id="72" name="Rectangle 71">
                  <a:extLst>
                    <a:ext uri="{FF2B5EF4-FFF2-40B4-BE49-F238E27FC236}">
                      <a16:creationId xmlns:a16="http://schemas.microsoft.com/office/drawing/2014/main" id="{91BB7AD4-53A0-41E8-B727-C9819D51DA97}"/>
                    </a:ext>
                  </a:extLst>
                </p:cNvPr>
                <p:cNvSpPr/>
                <p:nvPr/>
              </p:nvSpPr>
              <p:spPr bwMode="auto">
                <a:xfrm>
                  <a:off x="1027612" y="2468880"/>
                  <a:ext cx="3573780" cy="224790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7198" b="1" dirty="0">
                    <a:solidFill>
                      <a:srgbClr val="000000"/>
                    </a:solidFill>
                    <a:latin typeface="Verdana" pitchFamily="34" charset="0"/>
                  </a:endParaRPr>
                </a:p>
              </p:txBody>
            </p:sp>
            <p:pic>
              <p:nvPicPr>
                <p:cNvPr id="73" name="Picture 72">
                  <a:extLst>
                    <a:ext uri="{FF2B5EF4-FFF2-40B4-BE49-F238E27FC236}">
                      <a16:creationId xmlns:a16="http://schemas.microsoft.com/office/drawing/2014/main" id="{580FB166-E89C-4282-9230-706E1938B03B}"/>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95587" y="2137218"/>
                  <a:ext cx="1007907" cy="663323"/>
                </a:xfrm>
                <a:prstGeom prst="rect">
                  <a:avLst/>
                </a:prstGeom>
              </p:spPr>
            </p:pic>
            <p:sp>
              <p:nvSpPr>
                <p:cNvPr id="74" name="TextBox 73">
                  <a:extLst>
                    <a:ext uri="{FF2B5EF4-FFF2-40B4-BE49-F238E27FC236}">
                      <a16:creationId xmlns:a16="http://schemas.microsoft.com/office/drawing/2014/main" id="{AFC6446E-C334-43DB-8A76-9532E4100892}"/>
                    </a:ext>
                  </a:extLst>
                </p:cNvPr>
                <p:cNvSpPr txBox="1"/>
                <p:nvPr/>
              </p:nvSpPr>
              <p:spPr>
                <a:xfrm>
                  <a:off x="1737634" y="2460207"/>
                  <a:ext cx="930657" cy="292400"/>
                </a:xfrm>
                <a:prstGeom prst="rect">
                  <a:avLst/>
                </a:prstGeom>
                <a:noFill/>
              </p:spPr>
              <p:txBody>
                <a:bodyPr wrap="none" rtlCol="0">
                  <a:spAutoFit/>
                </a:bodyPr>
                <a:lstStyle/>
                <a:p>
                  <a:pPr lvl="0" fontAlgn="base">
                    <a:spcBef>
                      <a:spcPct val="0"/>
                    </a:spcBef>
                    <a:spcAft>
                      <a:spcPct val="0"/>
                    </a:spcAft>
                  </a:pPr>
                  <a:r>
                    <a:rPr lang="en-GB" sz="3199" dirty="0">
                      <a:solidFill>
                        <a:srgbClr val="000000"/>
                      </a:solidFill>
                      <a:latin typeface="Segoe UI" panose="020B0502040204020203" pitchFamily="34" charset="0"/>
                      <a:cs typeface="Segoe UI" panose="020B0502040204020203" pitchFamily="34" charset="0"/>
                    </a:rPr>
                    <a:t>Database</a:t>
                  </a:r>
                  <a:endParaRPr lang="en-US" sz="3199" dirty="0">
                    <a:solidFill>
                      <a:srgbClr val="000000"/>
                    </a:solidFill>
                    <a:latin typeface="Segoe UI" panose="020B0502040204020203" pitchFamily="34" charset="0"/>
                    <a:cs typeface="Segoe UI" panose="020B0502040204020203" pitchFamily="34" charset="0"/>
                  </a:endParaRPr>
                </a:p>
              </p:txBody>
            </p:sp>
          </p:grpSp>
          <p:grpSp>
            <p:nvGrpSpPr>
              <p:cNvPr id="54" name="Group 53">
                <a:extLst>
                  <a:ext uri="{FF2B5EF4-FFF2-40B4-BE49-F238E27FC236}">
                    <a16:creationId xmlns:a16="http://schemas.microsoft.com/office/drawing/2014/main" id="{7EAC95CD-A329-4D52-AD7F-EEB4E2BE4053}"/>
                  </a:ext>
                </a:extLst>
              </p:cNvPr>
              <p:cNvGrpSpPr/>
              <p:nvPr/>
            </p:nvGrpSpPr>
            <p:grpSpPr>
              <a:xfrm>
                <a:off x="1171611" y="3771749"/>
                <a:ext cx="1479248" cy="1284166"/>
                <a:chOff x="1171611" y="3771749"/>
                <a:chExt cx="1479248" cy="1284166"/>
              </a:xfrm>
            </p:grpSpPr>
            <p:sp>
              <p:nvSpPr>
                <p:cNvPr id="64" name="Rectangle 63">
                  <a:extLst>
                    <a:ext uri="{FF2B5EF4-FFF2-40B4-BE49-F238E27FC236}">
                      <a16:creationId xmlns:a16="http://schemas.microsoft.com/office/drawing/2014/main" id="{8810386F-BB78-451C-B85D-1959FE6E7739}"/>
                    </a:ext>
                  </a:extLst>
                </p:cNvPr>
                <p:cNvSpPr/>
                <p:nvPr/>
              </p:nvSpPr>
              <p:spPr bwMode="auto">
                <a:xfrm>
                  <a:off x="1216514" y="3786160"/>
                  <a:ext cx="1434345" cy="126975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7198" b="1" dirty="0">
                    <a:solidFill>
                      <a:srgbClr val="000000"/>
                    </a:solidFill>
                    <a:latin typeface="Verdana" pitchFamily="34" charset="0"/>
                  </a:endParaRPr>
                </a:p>
              </p:txBody>
            </p:sp>
            <p:sp>
              <p:nvSpPr>
                <p:cNvPr id="65" name="TextBox 64">
                  <a:extLst>
                    <a:ext uri="{FF2B5EF4-FFF2-40B4-BE49-F238E27FC236}">
                      <a16:creationId xmlns:a16="http://schemas.microsoft.com/office/drawing/2014/main" id="{3C2AF998-14DE-4B3F-AF54-3E7EEBA2395C}"/>
                    </a:ext>
                  </a:extLst>
                </p:cNvPr>
                <p:cNvSpPr txBox="1"/>
                <p:nvPr/>
              </p:nvSpPr>
              <p:spPr>
                <a:xfrm>
                  <a:off x="1171611" y="3771749"/>
                  <a:ext cx="712079" cy="261614"/>
                </a:xfrm>
                <a:prstGeom prst="rect">
                  <a:avLst/>
                </a:prstGeom>
                <a:noFill/>
              </p:spPr>
              <p:txBody>
                <a:bodyPr wrap="none" rtlCol="0">
                  <a:spAutoFit/>
                </a:bodyPr>
                <a:lstStyle/>
                <a:p>
                  <a:pPr lvl="0" fontAlgn="base">
                    <a:spcBef>
                      <a:spcPct val="0"/>
                    </a:spcBef>
                    <a:spcAft>
                      <a:spcPct val="0"/>
                    </a:spcAft>
                  </a:pPr>
                  <a:r>
                    <a:rPr lang="en-GB" sz="2799" dirty="0">
                      <a:solidFill>
                        <a:srgbClr val="000000"/>
                      </a:solidFill>
                      <a:latin typeface="Segoe UI" panose="020B0502040204020203" pitchFamily="34" charset="0"/>
                      <a:cs typeface="Segoe UI" panose="020B0502040204020203" pitchFamily="34" charset="0"/>
                    </a:rPr>
                    <a:t>Schema</a:t>
                  </a:r>
                  <a:endParaRPr lang="en-US" sz="2799" dirty="0">
                    <a:solidFill>
                      <a:srgbClr val="000000"/>
                    </a:solidFill>
                    <a:latin typeface="Segoe UI" panose="020B0502040204020203" pitchFamily="34" charset="0"/>
                    <a:cs typeface="Segoe UI" panose="020B0502040204020203" pitchFamily="34" charset="0"/>
                  </a:endParaRPr>
                </a:p>
              </p:txBody>
            </p:sp>
            <p:grpSp>
              <p:nvGrpSpPr>
                <p:cNvPr id="66" name="Group 65">
                  <a:extLst>
                    <a:ext uri="{FF2B5EF4-FFF2-40B4-BE49-F238E27FC236}">
                      <a16:creationId xmlns:a16="http://schemas.microsoft.com/office/drawing/2014/main" id="{2F75E764-1ABD-4AF3-8D43-EE4FC28D0801}"/>
                    </a:ext>
                  </a:extLst>
                </p:cNvPr>
                <p:cNvGrpSpPr/>
                <p:nvPr/>
              </p:nvGrpSpPr>
              <p:grpSpPr>
                <a:xfrm>
                  <a:off x="1543044" y="4083012"/>
                  <a:ext cx="624400" cy="890348"/>
                  <a:chOff x="1543044" y="4083012"/>
                  <a:chExt cx="624400" cy="890348"/>
                </a:xfrm>
              </p:grpSpPr>
              <p:grpSp>
                <p:nvGrpSpPr>
                  <p:cNvPr id="67" name="Group 66">
                    <a:extLst>
                      <a:ext uri="{FF2B5EF4-FFF2-40B4-BE49-F238E27FC236}">
                        <a16:creationId xmlns:a16="http://schemas.microsoft.com/office/drawing/2014/main" id="{AC39484A-BD65-4A77-8B8F-44E70D7FC980}"/>
                      </a:ext>
                    </a:extLst>
                  </p:cNvPr>
                  <p:cNvGrpSpPr/>
                  <p:nvPr/>
                </p:nvGrpSpPr>
                <p:grpSpPr>
                  <a:xfrm>
                    <a:off x="1720468" y="4312205"/>
                    <a:ext cx="446976" cy="661155"/>
                    <a:chOff x="1816726" y="4257654"/>
                    <a:chExt cx="446976" cy="661155"/>
                  </a:xfrm>
                </p:grpSpPr>
                <p:pic>
                  <p:nvPicPr>
                    <p:cNvPr id="69" name="Picture 68">
                      <a:extLst>
                        <a:ext uri="{FF2B5EF4-FFF2-40B4-BE49-F238E27FC236}">
                          <a16:creationId xmlns:a16="http://schemas.microsoft.com/office/drawing/2014/main" id="{BD64DD29-D331-4865-8F3C-40259DDB98A5}"/>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933686" y="4257654"/>
                      <a:ext cx="330016" cy="551599"/>
                    </a:xfrm>
                    <a:prstGeom prst="rect">
                      <a:avLst/>
                    </a:prstGeom>
                  </p:spPr>
                </p:pic>
                <p:pic>
                  <p:nvPicPr>
                    <p:cNvPr id="70" name="Picture 69">
                      <a:extLst>
                        <a:ext uri="{FF2B5EF4-FFF2-40B4-BE49-F238E27FC236}">
                          <a16:creationId xmlns:a16="http://schemas.microsoft.com/office/drawing/2014/main" id="{4FB92C6D-BB7C-4C76-8777-8A611FAB04B9}"/>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875206" y="4312432"/>
                      <a:ext cx="330016" cy="551599"/>
                    </a:xfrm>
                    <a:prstGeom prst="rect">
                      <a:avLst/>
                    </a:prstGeom>
                  </p:spPr>
                </p:pic>
                <p:pic>
                  <p:nvPicPr>
                    <p:cNvPr id="71" name="Picture 70">
                      <a:extLst>
                        <a:ext uri="{FF2B5EF4-FFF2-40B4-BE49-F238E27FC236}">
                          <a16:creationId xmlns:a16="http://schemas.microsoft.com/office/drawing/2014/main" id="{7958A907-4360-415F-843B-7B9064E25AF6}"/>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816726" y="4367210"/>
                      <a:ext cx="330016" cy="551599"/>
                    </a:xfrm>
                    <a:prstGeom prst="rect">
                      <a:avLst/>
                    </a:prstGeom>
                  </p:spPr>
                </p:pic>
              </p:grpSp>
              <p:sp>
                <p:nvSpPr>
                  <p:cNvPr id="68" name="TextBox 67">
                    <a:extLst>
                      <a:ext uri="{FF2B5EF4-FFF2-40B4-BE49-F238E27FC236}">
                        <a16:creationId xmlns:a16="http://schemas.microsoft.com/office/drawing/2014/main" id="{AEC3BCCD-DBA3-45C5-BEFE-3867382A71EB}"/>
                      </a:ext>
                    </a:extLst>
                  </p:cNvPr>
                  <p:cNvSpPr txBox="1"/>
                  <p:nvPr/>
                </p:nvSpPr>
                <p:spPr>
                  <a:xfrm>
                    <a:off x="1543044" y="4083012"/>
                    <a:ext cx="604650" cy="230829"/>
                  </a:xfrm>
                  <a:prstGeom prst="rect">
                    <a:avLst/>
                  </a:prstGeom>
                  <a:noFill/>
                </p:spPr>
                <p:txBody>
                  <a:bodyPr wrap="none" rtlCol="0">
                    <a:spAutoFit/>
                  </a:bodyPr>
                  <a:lstStyle/>
                  <a:p>
                    <a:pPr lvl="0" fontAlgn="base">
                      <a:spcBef>
                        <a:spcPct val="0"/>
                      </a:spcBef>
                      <a:spcAft>
                        <a:spcPct val="0"/>
                      </a:spcAft>
                    </a:pPr>
                    <a:r>
                      <a:rPr lang="en-GB" sz="2399" dirty="0">
                        <a:solidFill>
                          <a:srgbClr val="000000"/>
                        </a:solidFill>
                        <a:latin typeface="Segoe UI" panose="020B0502040204020203" pitchFamily="34" charset="0"/>
                        <a:cs typeface="Segoe UI" panose="020B0502040204020203" pitchFamily="34" charset="0"/>
                      </a:rPr>
                      <a:t>Objects</a:t>
                    </a:r>
                    <a:endParaRPr lang="en-US" sz="2399" dirty="0">
                      <a:solidFill>
                        <a:srgbClr val="000000"/>
                      </a:solidFill>
                      <a:latin typeface="Segoe UI" panose="020B0502040204020203" pitchFamily="34" charset="0"/>
                      <a:cs typeface="Segoe UI" panose="020B0502040204020203" pitchFamily="34" charset="0"/>
                    </a:endParaRPr>
                  </a:p>
                </p:txBody>
              </p:sp>
            </p:grpSp>
          </p:grpSp>
          <p:grpSp>
            <p:nvGrpSpPr>
              <p:cNvPr id="55" name="Group 54">
                <a:extLst>
                  <a:ext uri="{FF2B5EF4-FFF2-40B4-BE49-F238E27FC236}">
                    <a16:creationId xmlns:a16="http://schemas.microsoft.com/office/drawing/2014/main" id="{712DE4B6-82B4-4945-A1C1-9B51A1B427D1}"/>
                  </a:ext>
                </a:extLst>
              </p:cNvPr>
              <p:cNvGrpSpPr/>
              <p:nvPr/>
            </p:nvGrpSpPr>
            <p:grpSpPr>
              <a:xfrm>
                <a:off x="2792190" y="3786160"/>
                <a:ext cx="1448040" cy="1283698"/>
                <a:chOff x="1202819" y="3772217"/>
                <a:chExt cx="1448040" cy="1283698"/>
              </a:xfrm>
            </p:grpSpPr>
            <p:sp>
              <p:nvSpPr>
                <p:cNvPr id="56" name="Rectangle 55">
                  <a:extLst>
                    <a:ext uri="{FF2B5EF4-FFF2-40B4-BE49-F238E27FC236}">
                      <a16:creationId xmlns:a16="http://schemas.microsoft.com/office/drawing/2014/main" id="{01957224-0A4F-4B22-8F13-D8D159D93909}"/>
                    </a:ext>
                  </a:extLst>
                </p:cNvPr>
                <p:cNvSpPr/>
                <p:nvPr/>
              </p:nvSpPr>
              <p:spPr bwMode="auto">
                <a:xfrm>
                  <a:off x="1216514" y="3786160"/>
                  <a:ext cx="1434345" cy="126975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7198" b="1" dirty="0">
                    <a:solidFill>
                      <a:srgbClr val="000000"/>
                    </a:solidFill>
                    <a:latin typeface="Verdana" pitchFamily="34" charset="0"/>
                  </a:endParaRPr>
                </a:p>
              </p:txBody>
            </p:sp>
            <p:sp>
              <p:nvSpPr>
                <p:cNvPr id="57" name="TextBox 56">
                  <a:extLst>
                    <a:ext uri="{FF2B5EF4-FFF2-40B4-BE49-F238E27FC236}">
                      <a16:creationId xmlns:a16="http://schemas.microsoft.com/office/drawing/2014/main" id="{1DD55306-8BBD-4E65-91BE-8C3DEED5ABB6}"/>
                    </a:ext>
                  </a:extLst>
                </p:cNvPr>
                <p:cNvSpPr txBox="1"/>
                <p:nvPr/>
              </p:nvSpPr>
              <p:spPr>
                <a:xfrm>
                  <a:off x="1202819" y="3772217"/>
                  <a:ext cx="712079" cy="261614"/>
                </a:xfrm>
                <a:prstGeom prst="rect">
                  <a:avLst/>
                </a:prstGeom>
                <a:noFill/>
              </p:spPr>
              <p:txBody>
                <a:bodyPr wrap="none" rtlCol="0">
                  <a:spAutoFit/>
                </a:bodyPr>
                <a:lstStyle/>
                <a:p>
                  <a:pPr lvl="0" fontAlgn="base">
                    <a:spcBef>
                      <a:spcPct val="0"/>
                    </a:spcBef>
                    <a:spcAft>
                      <a:spcPct val="0"/>
                    </a:spcAft>
                  </a:pPr>
                  <a:r>
                    <a:rPr lang="en-GB" sz="2799" dirty="0">
                      <a:solidFill>
                        <a:srgbClr val="000000"/>
                      </a:solidFill>
                      <a:latin typeface="Segoe UI" panose="020B0502040204020203" pitchFamily="34" charset="0"/>
                      <a:cs typeface="Segoe UI" panose="020B0502040204020203" pitchFamily="34" charset="0"/>
                    </a:rPr>
                    <a:t>Schema</a:t>
                  </a:r>
                  <a:endParaRPr lang="en-US" sz="2799" dirty="0">
                    <a:solidFill>
                      <a:srgbClr val="000000"/>
                    </a:solidFill>
                    <a:latin typeface="Segoe UI" panose="020B0502040204020203" pitchFamily="34" charset="0"/>
                    <a:cs typeface="Segoe UI" panose="020B0502040204020203" pitchFamily="34" charset="0"/>
                  </a:endParaRPr>
                </a:p>
              </p:txBody>
            </p:sp>
            <p:grpSp>
              <p:nvGrpSpPr>
                <p:cNvPr id="58" name="Group 57">
                  <a:extLst>
                    <a:ext uri="{FF2B5EF4-FFF2-40B4-BE49-F238E27FC236}">
                      <a16:creationId xmlns:a16="http://schemas.microsoft.com/office/drawing/2014/main" id="{947DA2AB-18C6-4C9B-B97E-FD126D281803}"/>
                    </a:ext>
                  </a:extLst>
                </p:cNvPr>
                <p:cNvGrpSpPr/>
                <p:nvPr/>
              </p:nvGrpSpPr>
              <p:grpSpPr>
                <a:xfrm>
                  <a:off x="1543044" y="4083012"/>
                  <a:ext cx="624400" cy="890348"/>
                  <a:chOff x="1543044" y="4083012"/>
                  <a:chExt cx="624400" cy="890348"/>
                </a:xfrm>
              </p:grpSpPr>
              <p:grpSp>
                <p:nvGrpSpPr>
                  <p:cNvPr id="59" name="Group 58">
                    <a:extLst>
                      <a:ext uri="{FF2B5EF4-FFF2-40B4-BE49-F238E27FC236}">
                        <a16:creationId xmlns:a16="http://schemas.microsoft.com/office/drawing/2014/main" id="{4B13E859-4A20-4A8C-A0CF-72EE450D0953}"/>
                      </a:ext>
                    </a:extLst>
                  </p:cNvPr>
                  <p:cNvGrpSpPr/>
                  <p:nvPr/>
                </p:nvGrpSpPr>
                <p:grpSpPr>
                  <a:xfrm>
                    <a:off x="1720468" y="4312205"/>
                    <a:ext cx="446976" cy="661155"/>
                    <a:chOff x="1816726" y="4257654"/>
                    <a:chExt cx="446976" cy="661155"/>
                  </a:xfrm>
                </p:grpSpPr>
                <p:pic>
                  <p:nvPicPr>
                    <p:cNvPr id="61" name="Picture 60">
                      <a:extLst>
                        <a:ext uri="{FF2B5EF4-FFF2-40B4-BE49-F238E27FC236}">
                          <a16:creationId xmlns:a16="http://schemas.microsoft.com/office/drawing/2014/main" id="{E0950EF2-4761-4895-9147-346BDF2447A0}"/>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933686" y="4257654"/>
                      <a:ext cx="330016" cy="551599"/>
                    </a:xfrm>
                    <a:prstGeom prst="rect">
                      <a:avLst/>
                    </a:prstGeom>
                  </p:spPr>
                </p:pic>
                <p:pic>
                  <p:nvPicPr>
                    <p:cNvPr id="62" name="Picture 61">
                      <a:extLst>
                        <a:ext uri="{FF2B5EF4-FFF2-40B4-BE49-F238E27FC236}">
                          <a16:creationId xmlns:a16="http://schemas.microsoft.com/office/drawing/2014/main" id="{F2787A3C-41FA-4B3C-AA87-65E451B1CBB7}"/>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875206" y="4312432"/>
                      <a:ext cx="330016" cy="551599"/>
                    </a:xfrm>
                    <a:prstGeom prst="rect">
                      <a:avLst/>
                    </a:prstGeom>
                  </p:spPr>
                </p:pic>
                <p:pic>
                  <p:nvPicPr>
                    <p:cNvPr id="63" name="Picture 62">
                      <a:extLst>
                        <a:ext uri="{FF2B5EF4-FFF2-40B4-BE49-F238E27FC236}">
                          <a16:creationId xmlns:a16="http://schemas.microsoft.com/office/drawing/2014/main" id="{E3598DBB-CA9F-4F69-B7E0-A3A7961645FC}"/>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816726" y="4367210"/>
                      <a:ext cx="330016" cy="551599"/>
                    </a:xfrm>
                    <a:prstGeom prst="rect">
                      <a:avLst/>
                    </a:prstGeom>
                  </p:spPr>
                </p:pic>
              </p:grpSp>
              <p:sp>
                <p:nvSpPr>
                  <p:cNvPr id="60" name="TextBox 59">
                    <a:extLst>
                      <a:ext uri="{FF2B5EF4-FFF2-40B4-BE49-F238E27FC236}">
                        <a16:creationId xmlns:a16="http://schemas.microsoft.com/office/drawing/2014/main" id="{A7F05A72-B2A7-4AB9-A922-4401E34C60B2}"/>
                      </a:ext>
                    </a:extLst>
                  </p:cNvPr>
                  <p:cNvSpPr txBox="1"/>
                  <p:nvPr/>
                </p:nvSpPr>
                <p:spPr>
                  <a:xfrm>
                    <a:off x="1543044" y="4083012"/>
                    <a:ext cx="604650" cy="230829"/>
                  </a:xfrm>
                  <a:prstGeom prst="rect">
                    <a:avLst/>
                  </a:prstGeom>
                  <a:noFill/>
                </p:spPr>
                <p:txBody>
                  <a:bodyPr wrap="none" rtlCol="0">
                    <a:spAutoFit/>
                  </a:bodyPr>
                  <a:lstStyle/>
                  <a:p>
                    <a:pPr lvl="0" fontAlgn="base">
                      <a:spcBef>
                        <a:spcPct val="0"/>
                      </a:spcBef>
                      <a:spcAft>
                        <a:spcPct val="0"/>
                      </a:spcAft>
                    </a:pPr>
                    <a:r>
                      <a:rPr lang="en-GB" sz="2399" dirty="0">
                        <a:solidFill>
                          <a:srgbClr val="000000"/>
                        </a:solidFill>
                        <a:latin typeface="Segoe UI" panose="020B0502040204020203" pitchFamily="34" charset="0"/>
                        <a:cs typeface="Segoe UI" panose="020B0502040204020203" pitchFamily="34" charset="0"/>
                      </a:rPr>
                      <a:t>Objects</a:t>
                    </a:r>
                    <a:endParaRPr lang="en-US" sz="2399" dirty="0">
                      <a:solidFill>
                        <a:srgbClr val="000000"/>
                      </a:solidFill>
                      <a:latin typeface="Segoe UI" panose="020B0502040204020203" pitchFamily="34" charset="0"/>
                      <a:cs typeface="Segoe UI" panose="020B0502040204020203" pitchFamily="34" charset="0"/>
                    </a:endParaRPr>
                  </a:p>
                </p:txBody>
              </p:sp>
            </p:grpSp>
          </p:grpSp>
        </p:grpSp>
        <p:pic>
          <p:nvPicPr>
            <p:cNvPr id="52" name="Picture 51">
              <a:extLst>
                <a:ext uri="{FF2B5EF4-FFF2-40B4-BE49-F238E27FC236}">
                  <a16:creationId xmlns:a16="http://schemas.microsoft.com/office/drawing/2014/main" id="{A2D4BEB0-FA80-4C00-9911-EA0FF61224FF}"/>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151153" y="1704147"/>
              <a:ext cx="301024" cy="409342"/>
            </a:xfrm>
            <a:prstGeom prst="rect">
              <a:avLst/>
            </a:prstGeom>
          </p:spPr>
        </p:pic>
        <p:pic>
          <p:nvPicPr>
            <p:cNvPr id="50" name="Picture 49">
              <a:extLst>
                <a:ext uri="{FF2B5EF4-FFF2-40B4-BE49-F238E27FC236}">
                  <a16:creationId xmlns:a16="http://schemas.microsoft.com/office/drawing/2014/main" id="{89A82D04-B341-49B1-AB74-997FD95F0CA2}"/>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120291" y="1704147"/>
              <a:ext cx="301023" cy="409342"/>
            </a:xfrm>
            <a:prstGeom prst="rect">
              <a:avLst/>
            </a:prstGeom>
          </p:spPr>
        </p:pic>
        <p:pic>
          <p:nvPicPr>
            <p:cNvPr id="48" name="Picture 47">
              <a:extLst>
                <a:ext uri="{FF2B5EF4-FFF2-40B4-BE49-F238E27FC236}">
                  <a16:creationId xmlns:a16="http://schemas.microsoft.com/office/drawing/2014/main" id="{EA5EBC1B-D0EB-45F2-B9F4-6C13269535CD}"/>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7089429" y="1704147"/>
              <a:ext cx="301024" cy="409342"/>
            </a:xfrm>
            <a:prstGeom prst="rect">
              <a:avLst/>
            </a:prstGeom>
          </p:spPr>
        </p:pic>
        <p:sp>
          <p:nvSpPr>
            <p:cNvPr id="13" name="TextBox 12">
              <a:extLst>
                <a:ext uri="{FF2B5EF4-FFF2-40B4-BE49-F238E27FC236}">
                  <a16:creationId xmlns:a16="http://schemas.microsoft.com/office/drawing/2014/main" id="{10A4D853-0D92-47E6-B2F7-03C9C7EC5A43}"/>
                </a:ext>
              </a:extLst>
            </p:cNvPr>
            <p:cNvSpPr txBox="1"/>
            <p:nvPr/>
          </p:nvSpPr>
          <p:spPr>
            <a:xfrm>
              <a:off x="5452177" y="2034014"/>
              <a:ext cx="1863559" cy="292400"/>
            </a:xfrm>
            <a:prstGeom prst="rect">
              <a:avLst/>
            </a:prstGeom>
            <a:noFill/>
          </p:spPr>
          <p:txBody>
            <a:bodyPr wrap="none" rtlCol="0">
              <a:spAutoFit/>
            </a:bodyPr>
            <a:lstStyle/>
            <a:p>
              <a:pPr lvl="0" fontAlgn="base">
                <a:spcBef>
                  <a:spcPct val="0"/>
                </a:spcBef>
                <a:spcAft>
                  <a:spcPct val="0"/>
                </a:spcAft>
              </a:pPr>
              <a:r>
                <a:rPr lang="en-GB" sz="3199" dirty="0">
                  <a:solidFill>
                    <a:srgbClr val="000000"/>
                  </a:solidFill>
                  <a:latin typeface="Segoe UI" panose="020B0502040204020203" pitchFamily="34" charset="0"/>
                  <a:cs typeface="Segoe UI" panose="020B0502040204020203" pitchFamily="34" charset="0"/>
                </a:rPr>
                <a:t>Server-level objects</a:t>
              </a:r>
              <a:endParaRPr lang="en-US" sz="3199" dirty="0">
                <a:solidFill>
                  <a:srgbClr val="000000"/>
                </a:solidFill>
                <a:latin typeface="Segoe UI" panose="020B0502040204020203" pitchFamily="34" charset="0"/>
                <a:cs typeface="Segoe UI" panose="020B0502040204020203" pitchFamily="34" charset="0"/>
              </a:endParaRPr>
            </a:p>
          </p:txBody>
        </p:sp>
        <p:grpSp>
          <p:nvGrpSpPr>
            <p:cNvPr id="14" name="Group 13">
              <a:extLst>
                <a:ext uri="{FF2B5EF4-FFF2-40B4-BE49-F238E27FC236}">
                  <a16:creationId xmlns:a16="http://schemas.microsoft.com/office/drawing/2014/main" id="{2303F432-A8E5-4330-95ED-8EAD86F7332D}"/>
                </a:ext>
              </a:extLst>
            </p:cNvPr>
            <p:cNvGrpSpPr/>
            <p:nvPr/>
          </p:nvGrpSpPr>
          <p:grpSpPr>
            <a:xfrm>
              <a:off x="2632279" y="3037341"/>
              <a:ext cx="1726106" cy="625575"/>
              <a:chOff x="2711747" y="2081150"/>
              <a:chExt cx="2193785" cy="795070"/>
            </a:xfrm>
          </p:grpSpPr>
          <p:pic>
            <p:nvPicPr>
              <p:cNvPr id="46" name="Picture 45">
                <a:extLst>
                  <a:ext uri="{FF2B5EF4-FFF2-40B4-BE49-F238E27FC236}">
                    <a16:creationId xmlns:a16="http://schemas.microsoft.com/office/drawing/2014/main" id="{B490FA4E-E211-44D5-9C72-944E6E9596A7}"/>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3066831" y="2299907"/>
                <a:ext cx="256157" cy="348331"/>
              </a:xfrm>
              <a:prstGeom prst="rect">
                <a:avLst/>
              </a:prstGeom>
            </p:spPr>
          </p:pic>
          <p:grpSp>
            <p:nvGrpSpPr>
              <p:cNvPr id="38" name="Group 37">
                <a:extLst>
                  <a:ext uri="{FF2B5EF4-FFF2-40B4-BE49-F238E27FC236}">
                    <a16:creationId xmlns:a16="http://schemas.microsoft.com/office/drawing/2014/main" id="{0AF21E9B-B6E4-422A-9514-5A5C0D60D034}"/>
                  </a:ext>
                </a:extLst>
              </p:cNvPr>
              <p:cNvGrpSpPr/>
              <p:nvPr/>
            </p:nvGrpSpPr>
            <p:grpSpPr>
              <a:xfrm>
                <a:off x="3708640" y="2081758"/>
                <a:ext cx="560820" cy="566479"/>
                <a:chOff x="4493878" y="1556356"/>
                <a:chExt cx="659051" cy="665701"/>
              </a:xfrm>
            </p:grpSpPr>
            <p:sp>
              <p:nvSpPr>
                <p:cNvPr id="43" name="Rectangle 42">
                  <a:extLst>
                    <a:ext uri="{FF2B5EF4-FFF2-40B4-BE49-F238E27FC236}">
                      <a16:creationId xmlns:a16="http://schemas.microsoft.com/office/drawing/2014/main" id="{8D41EE9F-6081-4A13-B195-CE9046162931}"/>
                    </a:ext>
                  </a:extLst>
                </p:cNvPr>
                <p:cNvSpPr/>
                <p:nvPr/>
              </p:nvSpPr>
              <p:spPr bwMode="auto">
                <a:xfrm>
                  <a:off x="4645489" y="1556356"/>
                  <a:ext cx="507440" cy="5334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3199" b="1" dirty="0">
                    <a:solidFill>
                      <a:srgbClr val="000000"/>
                    </a:solidFill>
                    <a:latin typeface="Verdana" pitchFamily="34" charset="0"/>
                  </a:endParaRPr>
                </a:p>
              </p:txBody>
            </p:sp>
            <p:pic>
              <p:nvPicPr>
                <p:cNvPr id="44" name="Picture 43">
                  <a:extLst>
                    <a:ext uri="{FF2B5EF4-FFF2-40B4-BE49-F238E27FC236}">
                      <a16:creationId xmlns:a16="http://schemas.microsoft.com/office/drawing/2014/main" id="{6488509E-2064-4FA4-AC9D-B43516FF3F61}"/>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4493878" y="1812715"/>
                  <a:ext cx="301024" cy="409342"/>
                </a:xfrm>
                <a:prstGeom prst="rect">
                  <a:avLst/>
                </a:prstGeom>
              </p:spPr>
            </p:pic>
          </p:grpSp>
          <p:grpSp>
            <p:nvGrpSpPr>
              <p:cNvPr id="39" name="Group 38">
                <a:extLst>
                  <a:ext uri="{FF2B5EF4-FFF2-40B4-BE49-F238E27FC236}">
                    <a16:creationId xmlns:a16="http://schemas.microsoft.com/office/drawing/2014/main" id="{43A11616-637B-4F32-BA2E-F94A5F1E651B}"/>
                  </a:ext>
                </a:extLst>
              </p:cNvPr>
              <p:cNvGrpSpPr/>
              <p:nvPr/>
            </p:nvGrpSpPr>
            <p:grpSpPr>
              <a:xfrm>
                <a:off x="4344712" y="2081150"/>
                <a:ext cx="560820" cy="566479"/>
                <a:chOff x="4493878" y="1556356"/>
                <a:chExt cx="659051" cy="665701"/>
              </a:xfrm>
            </p:grpSpPr>
            <p:sp>
              <p:nvSpPr>
                <p:cNvPr id="41" name="Rectangle 40">
                  <a:extLst>
                    <a:ext uri="{FF2B5EF4-FFF2-40B4-BE49-F238E27FC236}">
                      <a16:creationId xmlns:a16="http://schemas.microsoft.com/office/drawing/2014/main" id="{C13B46B5-96BD-42D1-A698-4A911804A461}"/>
                    </a:ext>
                  </a:extLst>
                </p:cNvPr>
                <p:cNvSpPr/>
                <p:nvPr/>
              </p:nvSpPr>
              <p:spPr bwMode="auto">
                <a:xfrm>
                  <a:off x="4645489" y="1556356"/>
                  <a:ext cx="507440" cy="5334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3199" b="1" dirty="0">
                    <a:solidFill>
                      <a:srgbClr val="000000"/>
                    </a:solidFill>
                    <a:latin typeface="Verdana" pitchFamily="34" charset="0"/>
                  </a:endParaRPr>
                </a:p>
              </p:txBody>
            </p:sp>
            <p:pic>
              <p:nvPicPr>
                <p:cNvPr id="42" name="Picture 41">
                  <a:extLst>
                    <a:ext uri="{FF2B5EF4-FFF2-40B4-BE49-F238E27FC236}">
                      <a16:creationId xmlns:a16="http://schemas.microsoft.com/office/drawing/2014/main" id="{FFF594C6-A84B-46A3-BB7C-773402A3A6B4}"/>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4493878" y="1812715"/>
                  <a:ext cx="301024" cy="409342"/>
                </a:xfrm>
                <a:prstGeom prst="rect">
                  <a:avLst/>
                </a:prstGeom>
              </p:spPr>
            </p:pic>
          </p:grpSp>
          <p:sp>
            <p:nvSpPr>
              <p:cNvPr id="40" name="TextBox 39">
                <a:extLst>
                  <a:ext uri="{FF2B5EF4-FFF2-40B4-BE49-F238E27FC236}">
                    <a16:creationId xmlns:a16="http://schemas.microsoft.com/office/drawing/2014/main" id="{E6A59D8C-87BA-415A-B032-16E9414C7433}"/>
                  </a:ext>
                </a:extLst>
              </p:cNvPr>
              <p:cNvSpPr txBox="1"/>
              <p:nvPr/>
            </p:nvSpPr>
            <p:spPr>
              <a:xfrm>
                <a:off x="2711747" y="2582850"/>
                <a:ext cx="2057789" cy="293370"/>
              </a:xfrm>
              <a:prstGeom prst="rect">
                <a:avLst/>
              </a:prstGeom>
              <a:noFill/>
            </p:spPr>
            <p:txBody>
              <a:bodyPr wrap="none" rtlCol="0">
                <a:spAutoFit/>
              </a:bodyPr>
              <a:lstStyle/>
              <a:p>
                <a:pPr lvl="0" fontAlgn="base">
                  <a:spcBef>
                    <a:spcPct val="0"/>
                  </a:spcBef>
                  <a:spcAft>
                    <a:spcPct val="0"/>
                  </a:spcAft>
                </a:pPr>
                <a:r>
                  <a:rPr lang="en-GB" sz="2399" dirty="0">
                    <a:solidFill>
                      <a:srgbClr val="000000"/>
                    </a:solidFill>
                    <a:latin typeface="Segoe UI" panose="020B0502040204020203" pitchFamily="34" charset="0"/>
                    <a:cs typeface="Segoe UI" panose="020B0502040204020203" pitchFamily="34" charset="0"/>
                  </a:rPr>
                  <a:t>Database-level objects</a:t>
                </a:r>
                <a:endParaRPr lang="en-US" sz="2399" dirty="0">
                  <a:solidFill>
                    <a:srgbClr val="000000"/>
                  </a:solidFill>
                  <a:latin typeface="Segoe UI" panose="020B0502040204020203" pitchFamily="34" charset="0"/>
                  <a:cs typeface="Segoe UI" panose="020B0502040204020203" pitchFamily="34" charset="0"/>
                </a:endParaRPr>
              </a:p>
            </p:txBody>
          </p:sp>
        </p:grpSp>
        <p:grpSp>
          <p:nvGrpSpPr>
            <p:cNvPr id="15" name="Group 14">
              <a:extLst>
                <a:ext uri="{FF2B5EF4-FFF2-40B4-BE49-F238E27FC236}">
                  <a16:creationId xmlns:a16="http://schemas.microsoft.com/office/drawing/2014/main" id="{695AF434-6324-4EBE-B085-2F2255AA7F38}"/>
                </a:ext>
              </a:extLst>
            </p:cNvPr>
            <p:cNvGrpSpPr/>
            <p:nvPr/>
          </p:nvGrpSpPr>
          <p:grpSpPr>
            <a:xfrm>
              <a:off x="6574856" y="3034663"/>
              <a:ext cx="1726106" cy="625575"/>
              <a:chOff x="2711747" y="2081150"/>
              <a:chExt cx="2193785" cy="795070"/>
            </a:xfrm>
          </p:grpSpPr>
          <p:pic>
            <p:nvPicPr>
              <p:cNvPr id="36" name="Picture 35">
                <a:extLst>
                  <a:ext uri="{FF2B5EF4-FFF2-40B4-BE49-F238E27FC236}">
                    <a16:creationId xmlns:a16="http://schemas.microsoft.com/office/drawing/2014/main" id="{B92FDAEB-944E-4779-BE51-274AE3504A24}"/>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3066831" y="2299907"/>
                <a:ext cx="256157" cy="348331"/>
              </a:xfrm>
              <a:prstGeom prst="rect">
                <a:avLst/>
              </a:prstGeom>
            </p:spPr>
          </p:pic>
          <p:grpSp>
            <p:nvGrpSpPr>
              <p:cNvPr id="28" name="Group 27">
                <a:extLst>
                  <a:ext uri="{FF2B5EF4-FFF2-40B4-BE49-F238E27FC236}">
                    <a16:creationId xmlns:a16="http://schemas.microsoft.com/office/drawing/2014/main" id="{CFC6D7AA-59B0-49D6-89FD-15625EBB5DD3}"/>
                  </a:ext>
                </a:extLst>
              </p:cNvPr>
              <p:cNvGrpSpPr/>
              <p:nvPr/>
            </p:nvGrpSpPr>
            <p:grpSpPr>
              <a:xfrm>
                <a:off x="3708640" y="2081758"/>
                <a:ext cx="560820" cy="566479"/>
                <a:chOff x="4493878" y="1556356"/>
                <a:chExt cx="659051" cy="665701"/>
              </a:xfrm>
            </p:grpSpPr>
            <p:sp>
              <p:nvSpPr>
                <p:cNvPr id="33" name="Rectangle 32">
                  <a:extLst>
                    <a:ext uri="{FF2B5EF4-FFF2-40B4-BE49-F238E27FC236}">
                      <a16:creationId xmlns:a16="http://schemas.microsoft.com/office/drawing/2014/main" id="{C5E3D779-D903-481C-84B8-B45309C16980}"/>
                    </a:ext>
                  </a:extLst>
                </p:cNvPr>
                <p:cNvSpPr/>
                <p:nvPr/>
              </p:nvSpPr>
              <p:spPr bwMode="auto">
                <a:xfrm>
                  <a:off x="4645489" y="1556356"/>
                  <a:ext cx="507440" cy="5334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3199" b="1" dirty="0">
                    <a:solidFill>
                      <a:srgbClr val="000000"/>
                    </a:solidFill>
                    <a:latin typeface="Verdana" pitchFamily="34" charset="0"/>
                  </a:endParaRPr>
                </a:p>
              </p:txBody>
            </p:sp>
            <p:pic>
              <p:nvPicPr>
                <p:cNvPr id="34" name="Picture 33">
                  <a:extLst>
                    <a:ext uri="{FF2B5EF4-FFF2-40B4-BE49-F238E27FC236}">
                      <a16:creationId xmlns:a16="http://schemas.microsoft.com/office/drawing/2014/main" id="{92C1ABF8-0BF0-4978-B4DC-833608A95F02}"/>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4493878" y="1812715"/>
                  <a:ext cx="301024" cy="409342"/>
                </a:xfrm>
                <a:prstGeom prst="rect">
                  <a:avLst/>
                </a:prstGeom>
              </p:spPr>
            </p:pic>
          </p:grpSp>
          <p:grpSp>
            <p:nvGrpSpPr>
              <p:cNvPr id="29" name="Group 28">
                <a:extLst>
                  <a:ext uri="{FF2B5EF4-FFF2-40B4-BE49-F238E27FC236}">
                    <a16:creationId xmlns:a16="http://schemas.microsoft.com/office/drawing/2014/main" id="{ED7BA62A-7636-455E-A289-9ADDF9DFD3F9}"/>
                  </a:ext>
                </a:extLst>
              </p:cNvPr>
              <p:cNvGrpSpPr/>
              <p:nvPr/>
            </p:nvGrpSpPr>
            <p:grpSpPr>
              <a:xfrm>
                <a:off x="4344712" y="2081150"/>
                <a:ext cx="560820" cy="566479"/>
                <a:chOff x="4493878" y="1556356"/>
                <a:chExt cx="659051" cy="665701"/>
              </a:xfrm>
            </p:grpSpPr>
            <p:sp>
              <p:nvSpPr>
                <p:cNvPr id="31" name="Rectangle 30">
                  <a:extLst>
                    <a:ext uri="{FF2B5EF4-FFF2-40B4-BE49-F238E27FC236}">
                      <a16:creationId xmlns:a16="http://schemas.microsoft.com/office/drawing/2014/main" id="{B825FF69-60FC-41BA-95A8-ADB51F1D5BB6}"/>
                    </a:ext>
                  </a:extLst>
                </p:cNvPr>
                <p:cNvSpPr/>
                <p:nvPr/>
              </p:nvSpPr>
              <p:spPr bwMode="auto">
                <a:xfrm>
                  <a:off x="4645489" y="1556356"/>
                  <a:ext cx="507440" cy="5334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65665" tIns="91416" rIns="365665" bIns="91416" numCol="1" rtlCol="0" anchor="ctr" anchorCtr="0" compatLnSpc="1">
                  <a:prstTxWarp prst="textNoShape">
                    <a:avLst/>
                  </a:prstTxWarp>
                </a:bodyPr>
                <a:lstStyle/>
                <a:p>
                  <a:pPr lvl="0" algn="ctr" eaLnBrk="0" fontAlgn="base" hangingPunct="0">
                    <a:spcBef>
                      <a:spcPct val="0"/>
                    </a:spcBef>
                    <a:spcAft>
                      <a:spcPct val="0"/>
                    </a:spcAft>
                  </a:pPr>
                  <a:endParaRPr lang="en-US" sz="3199" b="1" dirty="0">
                    <a:solidFill>
                      <a:srgbClr val="000000"/>
                    </a:solidFill>
                    <a:latin typeface="Verdana" pitchFamily="34" charset="0"/>
                  </a:endParaRPr>
                </a:p>
              </p:txBody>
            </p:sp>
            <p:pic>
              <p:nvPicPr>
                <p:cNvPr id="32" name="Picture 31">
                  <a:extLst>
                    <a:ext uri="{FF2B5EF4-FFF2-40B4-BE49-F238E27FC236}">
                      <a16:creationId xmlns:a16="http://schemas.microsoft.com/office/drawing/2014/main" id="{2E438437-65CF-4656-8473-D4ACBA1CB238}"/>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4493878" y="1812715"/>
                  <a:ext cx="301024" cy="409342"/>
                </a:xfrm>
                <a:prstGeom prst="rect">
                  <a:avLst/>
                </a:prstGeom>
              </p:spPr>
            </p:pic>
          </p:grpSp>
          <p:sp>
            <p:nvSpPr>
              <p:cNvPr id="30" name="TextBox 29">
                <a:extLst>
                  <a:ext uri="{FF2B5EF4-FFF2-40B4-BE49-F238E27FC236}">
                    <a16:creationId xmlns:a16="http://schemas.microsoft.com/office/drawing/2014/main" id="{F74F62AB-59DD-4971-8AA8-BF3CC65A1A1D}"/>
                  </a:ext>
                </a:extLst>
              </p:cNvPr>
              <p:cNvSpPr txBox="1"/>
              <p:nvPr/>
            </p:nvSpPr>
            <p:spPr>
              <a:xfrm>
                <a:off x="2711747" y="2582850"/>
                <a:ext cx="2057789" cy="293370"/>
              </a:xfrm>
              <a:prstGeom prst="rect">
                <a:avLst/>
              </a:prstGeom>
              <a:noFill/>
            </p:spPr>
            <p:txBody>
              <a:bodyPr wrap="none" rtlCol="0">
                <a:spAutoFit/>
              </a:bodyPr>
              <a:lstStyle/>
              <a:p>
                <a:pPr lvl="0" fontAlgn="base">
                  <a:spcBef>
                    <a:spcPct val="0"/>
                  </a:spcBef>
                  <a:spcAft>
                    <a:spcPct val="0"/>
                  </a:spcAft>
                </a:pPr>
                <a:r>
                  <a:rPr lang="en-GB" sz="2399" dirty="0">
                    <a:solidFill>
                      <a:srgbClr val="000000"/>
                    </a:solidFill>
                    <a:latin typeface="Segoe UI" panose="020B0502040204020203" pitchFamily="34" charset="0"/>
                    <a:cs typeface="Segoe UI" panose="020B0502040204020203" pitchFamily="34" charset="0"/>
                  </a:rPr>
                  <a:t>Database-level objects</a:t>
                </a:r>
                <a:endParaRPr lang="en-US" sz="2399" dirty="0">
                  <a:solidFill>
                    <a:srgbClr val="000000"/>
                  </a:solidFill>
                  <a:latin typeface="Segoe UI" panose="020B0502040204020203" pitchFamily="34" charset="0"/>
                  <a:cs typeface="Segoe UI" panose="020B0502040204020203" pitchFamily="34" charset="0"/>
                </a:endParaRPr>
              </a:p>
            </p:txBody>
          </p:sp>
        </p:grpSp>
        <p:pic>
          <p:nvPicPr>
            <p:cNvPr id="16" name="Picture 15">
              <a:extLst>
                <a:ext uri="{FF2B5EF4-FFF2-40B4-BE49-F238E27FC236}">
                  <a16:creationId xmlns:a16="http://schemas.microsoft.com/office/drawing/2014/main" id="{E2A10631-39B3-4842-968A-DF8AA241433D}"/>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76695" y="1776517"/>
              <a:ext cx="301024" cy="409342"/>
            </a:xfrm>
            <a:prstGeom prst="rect">
              <a:avLst/>
            </a:prstGeom>
          </p:spPr>
        </p:pic>
        <p:pic>
          <p:nvPicPr>
            <p:cNvPr id="17" name="Picture 16">
              <a:extLst>
                <a:ext uri="{FF2B5EF4-FFF2-40B4-BE49-F238E27FC236}">
                  <a16:creationId xmlns:a16="http://schemas.microsoft.com/office/drawing/2014/main" id="{6D28F5CA-6389-4CA6-8F08-193AC1B382AB}"/>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09064" y="2930411"/>
              <a:ext cx="301024" cy="409342"/>
            </a:xfrm>
            <a:prstGeom prst="rect">
              <a:avLst/>
            </a:prstGeom>
          </p:spPr>
        </p:pic>
        <p:pic>
          <p:nvPicPr>
            <p:cNvPr id="18" name="Picture 17">
              <a:extLst>
                <a:ext uri="{FF2B5EF4-FFF2-40B4-BE49-F238E27FC236}">
                  <a16:creationId xmlns:a16="http://schemas.microsoft.com/office/drawing/2014/main" id="{D6C19972-E83E-4D17-9AE1-60722BCFAA8F}"/>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4547715" y="2922934"/>
              <a:ext cx="301024" cy="409342"/>
            </a:xfrm>
            <a:prstGeom prst="rect">
              <a:avLst/>
            </a:prstGeom>
          </p:spPr>
        </p:pic>
        <p:pic>
          <p:nvPicPr>
            <p:cNvPr id="19" name="Picture 18">
              <a:extLst>
                <a:ext uri="{FF2B5EF4-FFF2-40B4-BE49-F238E27FC236}">
                  <a16:creationId xmlns:a16="http://schemas.microsoft.com/office/drawing/2014/main" id="{70BFC599-37C5-4031-8812-A982ADF56599}"/>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614266" y="4703251"/>
              <a:ext cx="201548" cy="274072"/>
            </a:xfrm>
            <a:prstGeom prst="rect">
              <a:avLst/>
            </a:prstGeom>
          </p:spPr>
        </p:pic>
        <p:pic>
          <p:nvPicPr>
            <p:cNvPr id="20" name="Picture 19">
              <a:extLst>
                <a:ext uri="{FF2B5EF4-FFF2-40B4-BE49-F238E27FC236}">
                  <a16:creationId xmlns:a16="http://schemas.microsoft.com/office/drawing/2014/main" id="{EF8322AC-B9B2-4B41-988E-64CC21C8DC4D}"/>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3224560" y="4717158"/>
              <a:ext cx="201548" cy="274072"/>
            </a:xfrm>
            <a:prstGeom prst="rect">
              <a:avLst/>
            </a:prstGeom>
          </p:spPr>
        </p:pic>
        <p:pic>
          <p:nvPicPr>
            <p:cNvPr id="21" name="Picture 20">
              <a:extLst>
                <a:ext uri="{FF2B5EF4-FFF2-40B4-BE49-F238E27FC236}">
                  <a16:creationId xmlns:a16="http://schemas.microsoft.com/office/drawing/2014/main" id="{65BB9429-57D9-47FE-8D3E-D774BA6F8B8E}"/>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594762" y="4708937"/>
              <a:ext cx="201548" cy="274072"/>
            </a:xfrm>
            <a:prstGeom prst="rect">
              <a:avLst/>
            </a:prstGeom>
          </p:spPr>
        </p:pic>
        <p:pic>
          <p:nvPicPr>
            <p:cNvPr id="22" name="Picture 21">
              <a:extLst>
                <a:ext uri="{FF2B5EF4-FFF2-40B4-BE49-F238E27FC236}">
                  <a16:creationId xmlns:a16="http://schemas.microsoft.com/office/drawing/2014/main" id="{1BEB9B16-C7CC-43F9-9CDD-8697C4F96F40}"/>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7163688" y="4708937"/>
              <a:ext cx="201548" cy="274072"/>
            </a:xfrm>
            <a:prstGeom prst="rect">
              <a:avLst/>
            </a:prstGeom>
          </p:spPr>
        </p:pic>
        <p:pic>
          <p:nvPicPr>
            <p:cNvPr id="23" name="Picture 22">
              <a:extLst>
                <a:ext uri="{FF2B5EF4-FFF2-40B4-BE49-F238E27FC236}">
                  <a16:creationId xmlns:a16="http://schemas.microsoft.com/office/drawing/2014/main" id="{D5FA9138-0CFD-4EE7-94C5-7713CC565301}"/>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084791" y="4863804"/>
              <a:ext cx="228404" cy="310592"/>
            </a:xfrm>
            <a:prstGeom prst="rect">
              <a:avLst/>
            </a:prstGeom>
          </p:spPr>
        </p:pic>
        <p:pic>
          <p:nvPicPr>
            <p:cNvPr id="24" name="Picture 23">
              <a:extLst>
                <a:ext uri="{FF2B5EF4-FFF2-40B4-BE49-F238E27FC236}">
                  <a16:creationId xmlns:a16="http://schemas.microsoft.com/office/drawing/2014/main" id="{B8534BE0-6297-498D-BBFB-E1B881B53F76}"/>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2685699" y="4863804"/>
              <a:ext cx="228404" cy="310592"/>
            </a:xfrm>
            <a:prstGeom prst="rect">
              <a:avLst/>
            </a:prstGeom>
          </p:spPr>
        </p:pic>
        <p:pic>
          <p:nvPicPr>
            <p:cNvPr id="25" name="Picture 24">
              <a:extLst>
                <a:ext uri="{FF2B5EF4-FFF2-40B4-BE49-F238E27FC236}">
                  <a16:creationId xmlns:a16="http://schemas.microsoft.com/office/drawing/2014/main" id="{1B4A601C-E31A-42AD-9C49-16034A76C2C9}"/>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5033048" y="4863804"/>
              <a:ext cx="228404" cy="310592"/>
            </a:xfrm>
            <a:prstGeom prst="rect">
              <a:avLst/>
            </a:prstGeom>
          </p:spPr>
        </p:pic>
        <p:pic>
          <p:nvPicPr>
            <p:cNvPr id="26" name="Picture 25">
              <a:extLst>
                <a:ext uri="{FF2B5EF4-FFF2-40B4-BE49-F238E27FC236}">
                  <a16:creationId xmlns:a16="http://schemas.microsoft.com/office/drawing/2014/main" id="{59F40A46-1AC4-47F2-AC99-9485400A5E77}"/>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6640639" y="4840287"/>
              <a:ext cx="228404" cy="310592"/>
            </a:xfrm>
            <a:prstGeom prst="rect">
              <a:avLst/>
            </a:prstGeom>
          </p:spPr>
        </p:pic>
      </p:grpSp>
    </p:spTree>
    <p:extLst>
      <p:ext uri="{BB962C8B-B14F-4D97-AF65-F5344CB8AC3E}">
        <p14:creationId xmlns:p14="http://schemas.microsoft.com/office/powerpoint/2010/main" val="29284538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430557-29A6-423E-B365-0FA421F3F352}"/>
              </a:ext>
            </a:extLst>
          </p:cNvPr>
          <p:cNvPicPr>
            <a:picLocks noChangeAspect="1"/>
          </p:cNvPicPr>
          <p:nvPr/>
        </p:nvPicPr>
        <p:blipFill>
          <a:blip r:embed="rId3"/>
          <a:stretch>
            <a:fillRect/>
          </a:stretch>
        </p:blipFill>
        <p:spPr>
          <a:xfrm>
            <a:off x="1278671" y="210688"/>
            <a:ext cx="9634657" cy="6436624"/>
          </a:xfrm>
          <a:prstGeom prst="rect">
            <a:avLst/>
          </a:prstGeom>
        </p:spPr>
      </p:pic>
    </p:spTree>
    <p:extLst>
      <p:ext uri="{BB962C8B-B14F-4D97-AF65-F5344CB8AC3E}">
        <p14:creationId xmlns:p14="http://schemas.microsoft.com/office/powerpoint/2010/main" val="27325295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6527D-4F60-4F15-BAD1-F4D091EEE47F}"/>
              </a:ext>
            </a:extLst>
          </p:cNvPr>
          <p:cNvSpPr>
            <a:spLocks noGrp="1"/>
          </p:cNvSpPr>
          <p:nvPr>
            <p:ph type="title"/>
          </p:nvPr>
        </p:nvSpPr>
        <p:spPr/>
        <p:txBody>
          <a:bodyPr/>
          <a:lstStyle/>
          <a:p>
            <a:r>
              <a:rPr lang="en-US" dirty="0"/>
              <a:t>Permissions</a:t>
            </a:r>
            <a:endParaRPr lang="en-BE" dirty="0"/>
          </a:p>
        </p:txBody>
      </p:sp>
      <p:sp>
        <p:nvSpPr>
          <p:cNvPr id="3" name="Content Placeholder 2">
            <a:extLst>
              <a:ext uri="{FF2B5EF4-FFF2-40B4-BE49-F238E27FC236}">
                <a16:creationId xmlns:a16="http://schemas.microsoft.com/office/drawing/2014/main" id="{78F05CF0-515A-47C3-9AAF-7656338A6032}"/>
              </a:ext>
            </a:extLst>
          </p:cNvPr>
          <p:cNvSpPr>
            <a:spLocks noGrp="1"/>
          </p:cNvSpPr>
          <p:nvPr>
            <p:ph idx="1"/>
          </p:nvPr>
        </p:nvSpPr>
        <p:spPr/>
        <p:txBody>
          <a:bodyPr/>
          <a:lstStyle/>
          <a:p>
            <a:endParaRPr lang="en-BE" dirty="0"/>
          </a:p>
        </p:txBody>
      </p:sp>
      <p:pic>
        <p:nvPicPr>
          <p:cNvPr id="4" name="Picture 2" descr="Image result for sql security">
            <a:extLst>
              <a:ext uri="{FF2B5EF4-FFF2-40B4-BE49-F238E27FC236}">
                <a16:creationId xmlns:a16="http://schemas.microsoft.com/office/drawing/2014/main" id="{6EEE4C67-0B7D-415D-A720-C0363F7C74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1748" y="355147"/>
            <a:ext cx="6872819" cy="6147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2323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0DD09-77ED-479B-AB90-CC58B9FDDD16}"/>
              </a:ext>
            </a:extLst>
          </p:cNvPr>
          <p:cNvSpPr>
            <a:spLocks noGrp="1"/>
          </p:cNvSpPr>
          <p:nvPr>
            <p:ph type="title"/>
          </p:nvPr>
        </p:nvSpPr>
        <p:spPr/>
        <p:txBody>
          <a:bodyPr/>
          <a:lstStyle/>
          <a:p>
            <a:r>
              <a:rPr lang="en-US" dirty="0"/>
              <a:t>Authentication</a:t>
            </a:r>
            <a:endParaRPr lang="en-BE" dirty="0"/>
          </a:p>
        </p:txBody>
      </p:sp>
      <p:sp>
        <p:nvSpPr>
          <p:cNvPr id="3" name="Content Placeholder 2">
            <a:extLst>
              <a:ext uri="{FF2B5EF4-FFF2-40B4-BE49-F238E27FC236}">
                <a16:creationId xmlns:a16="http://schemas.microsoft.com/office/drawing/2014/main" id="{16D6D907-5FD3-4CEE-9359-917366A8227B}"/>
              </a:ext>
            </a:extLst>
          </p:cNvPr>
          <p:cNvSpPr>
            <a:spLocks noGrp="1"/>
          </p:cNvSpPr>
          <p:nvPr>
            <p:ph idx="1"/>
          </p:nvPr>
        </p:nvSpPr>
        <p:spPr/>
        <p:txBody>
          <a:bodyPr/>
          <a:lstStyle/>
          <a:p>
            <a:r>
              <a:rPr lang="en-US" dirty="0"/>
              <a:t>Windows Authentication mode</a:t>
            </a:r>
          </a:p>
          <a:p>
            <a:pPr lvl="1"/>
            <a:r>
              <a:rPr lang="en-US" dirty="0"/>
              <a:t>Only active directory users</a:t>
            </a:r>
          </a:p>
          <a:p>
            <a:endParaRPr lang="en-US" dirty="0"/>
          </a:p>
          <a:p>
            <a:endParaRPr lang="en-US" dirty="0"/>
          </a:p>
          <a:p>
            <a:r>
              <a:rPr lang="en-US" dirty="0"/>
              <a:t>SQL Server and Windows Authentication mode</a:t>
            </a:r>
          </a:p>
          <a:p>
            <a:pPr lvl="1"/>
            <a:r>
              <a:rPr lang="en-US" dirty="0"/>
              <a:t>Active directory users</a:t>
            </a:r>
          </a:p>
          <a:p>
            <a:pPr lvl="1"/>
            <a:r>
              <a:rPr lang="en-US" dirty="0"/>
              <a:t>SQL Users</a:t>
            </a:r>
          </a:p>
          <a:p>
            <a:endParaRPr lang="en-US" dirty="0"/>
          </a:p>
        </p:txBody>
      </p:sp>
    </p:spTree>
    <p:extLst>
      <p:ext uri="{BB962C8B-B14F-4D97-AF65-F5344CB8AC3E}">
        <p14:creationId xmlns:p14="http://schemas.microsoft.com/office/powerpoint/2010/main" val="942777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78CAA-83CF-4325-B018-762FA82A3043}"/>
              </a:ext>
            </a:extLst>
          </p:cNvPr>
          <p:cNvSpPr>
            <a:spLocks noGrp="1"/>
          </p:cNvSpPr>
          <p:nvPr>
            <p:ph type="title"/>
          </p:nvPr>
        </p:nvSpPr>
        <p:spPr>
          <a:xfrm>
            <a:off x="609600" y="3003947"/>
            <a:ext cx="10972800" cy="850106"/>
          </a:xfrm>
        </p:spPr>
        <p:txBody>
          <a:bodyPr/>
          <a:lstStyle/>
          <a:p>
            <a:r>
              <a:rPr lang="nl-BE" dirty="0"/>
              <a:t>What makes a good DBA?</a:t>
            </a:r>
          </a:p>
        </p:txBody>
      </p:sp>
      <p:pic>
        <p:nvPicPr>
          <p:cNvPr id="1026" name="Picture 2" descr="Database Administration - Database Administration Icon Png (519x574)">
            <a:extLst>
              <a:ext uri="{FF2B5EF4-FFF2-40B4-BE49-F238E27FC236}">
                <a16:creationId xmlns:a16="http://schemas.microsoft.com/office/drawing/2014/main" id="{58C52404-464B-43B3-B311-8A12CFA549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125" y="548894"/>
            <a:ext cx="4867275" cy="547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3482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19E21-297C-4337-82D7-35CE7EDD3BFD}"/>
              </a:ext>
            </a:extLst>
          </p:cNvPr>
          <p:cNvSpPr>
            <a:spLocks noGrp="1"/>
          </p:cNvSpPr>
          <p:nvPr>
            <p:ph type="title"/>
          </p:nvPr>
        </p:nvSpPr>
        <p:spPr/>
        <p:txBody>
          <a:bodyPr/>
          <a:lstStyle/>
          <a:p>
            <a:r>
              <a:rPr lang="en-US" dirty="0"/>
              <a:t>Windows user or group</a:t>
            </a:r>
            <a:endParaRPr lang="en-BE" dirty="0"/>
          </a:p>
        </p:txBody>
      </p:sp>
      <p:pic>
        <p:nvPicPr>
          <p:cNvPr id="4" name="Content Placeholder 3">
            <a:extLst>
              <a:ext uri="{FF2B5EF4-FFF2-40B4-BE49-F238E27FC236}">
                <a16:creationId xmlns:a16="http://schemas.microsoft.com/office/drawing/2014/main" id="{B2B2A94C-7C12-4290-B425-0A0104BAF3DC}"/>
              </a:ext>
            </a:extLst>
          </p:cNvPr>
          <p:cNvPicPr>
            <a:picLocks noGrp="1" noChangeAspect="1"/>
          </p:cNvPicPr>
          <p:nvPr>
            <p:ph idx="1"/>
          </p:nvPr>
        </p:nvPicPr>
        <p:blipFill>
          <a:blip r:embed="rId2"/>
          <a:stretch>
            <a:fillRect/>
          </a:stretch>
        </p:blipFill>
        <p:spPr>
          <a:xfrm>
            <a:off x="5038725" y="1290943"/>
            <a:ext cx="6543675" cy="3314700"/>
          </a:xfrm>
          <a:prstGeom prst="rect">
            <a:avLst/>
          </a:prstGeom>
        </p:spPr>
      </p:pic>
      <p:pic>
        <p:nvPicPr>
          <p:cNvPr id="5" name="Picture 4">
            <a:extLst>
              <a:ext uri="{FF2B5EF4-FFF2-40B4-BE49-F238E27FC236}">
                <a16:creationId xmlns:a16="http://schemas.microsoft.com/office/drawing/2014/main" id="{8F3EE4B4-6BB7-4772-9B3D-3585F0322247}"/>
              </a:ext>
            </a:extLst>
          </p:cNvPr>
          <p:cNvPicPr>
            <a:picLocks noChangeAspect="1"/>
          </p:cNvPicPr>
          <p:nvPr/>
        </p:nvPicPr>
        <p:blipFill>
          <a:blip r:embed="rId3"/>
          <a:stretch>
            <a:fillRect/>
          </a:stretch>
        </p:blipFill>
        <p:spPr>
          <a:xfrm>
            <a:off x="609600" y="4771842"/>
            <a:ext cx="6457950" cy="1057275"/>
          </a:xfrm>
          <a:prstGeom prst="rect">
            <a:avLst/>
          </a:prstGeom>
        </p:spPr>
      </p:pic>
    </p:spTree>
    <p:extLst>
      <p:ext uri="{BB962C8B-B14F-4D97-AF65-F5344CB8AC3E}">
        <p14:creationId xmlns:p14="http://schemas.microsoft.com/office/powerpoint/2010/main" val="3647081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19E21-297C-4337-82D7-35CE7EDD3BFD}"/>
              </a:ext>
            </a:extLst>
          </p:cNvPr>
          <p:cNvSpPr>
            <a:spLocks noGrp="1"/>
          </p:cNvSpPr>
          <p:nvPr>
            <p:ph type="title"/>
          </p:nvPr>
        </p:nvSpPr>
        <p:spPr/>
        <p:txBody>
          <a:bodyPr/>
          <a:lstStyle/>
          <a:p>
            <a:r>
              <a:rPr lang="en-US" dirty="0"/>
              <a:t>SQL user</a:t>
            </a:r>
            <a:endParaRPr lang="en-BE" dirty="0"/>
          </a:p>
        </p:txBody>
      </p:sp>
      <p:pic>
        <p:nvPicPr>
          <p:cNvPr id="5" name="Content Placeholder 4">
            <a:extLst>
              <a:ext uri="{FF2B5EF4-FFF2-40B4-BE49-F238E27FC236}">
                <a16:creationId xmlns:a16="http://schemas.microsoft.com/office/drawing/2014/main" id="{3B4B6E97-75DA-4AD0-9A3D-8189FF926C2E}"/>
              </a:ext>
            </a:extLst>
          </p:cNvPr>
          <p:cNvPicPr>
            <a:picLocks noGrp="1" noChangeAspect="1"/>
          </p:cNvPicPr>
          <p:nvPr>
            <p:ph idx="1"/>
          </p:nvPr>
        </p:nvPicPr>
        <p:blipFill>
          <a:blip r:embed="rId2"/>
          <a:stretch>
            <a:fillRect/>
          </a:stretch>
        </p:blipFill>
        <p:spPr>
          <a:xfrm>
            <a:off x="838200" y="3506389"/>
            <a:ext cx="10515600" cy="1325562"/>
          </a:xfrm>
          <a:prstGeom prst="rect">
            <a:avLst/>
          </a:prstGeom>
        </p:spPr>
      </p:pic>
      <p:pic>
        <p:nvPicPr>
          <p:cNvPr id="4" name="Picture 3">
            <a:extLst>
              <a:ext uri="{FF2B5EF4-FFF2-40B4-BE49-F238E27FC236}">
                <a16:creationId xmlns:a16="http://schemas.microsoft.com/office/drawing/2014/main" id="{B8E535F0-5305-490C-AF17-E36B320677E0}"/>
              </a:ext>
            </a:extLst>
          </p:cNvPr>
          <p:cNvPicPr>
            <a:picLocks noChangeAspect="1"/>
          </p:cNvPicPr>
          <p:nvPr/>
        </p:nvPicPr>
        <p:blipFill>
          <a:blip r:embed="rId3"/>
          <a:stretch>
            <a:fillRect/>
          </a:stretch>
        </p:blipFill>
        <p:spPr>
          <a:xfrm>
            <a:off x="5000625" y="1268760"/>
            <a:ext cx="6581775" cy="2286000"/>
          </a:xfrm>
          <a:prstGeom prst="rect">
            <a:avLst/>
          </a:prstGeom>
        </p:spPr>
      </p:pic>
      <p:sp>
        <p:nvSpPr>
          <p:cNvPr id="6" name="TextBox 5">
            <a:extLst>
              <a:ext uri="{FF2B5EF4-FFF2-40B4-BE49-F238E27FC236}">
                <a16:creationId xmlns:a16="http://schemas.microsoft.com/office/drawing/2014/main" id="{A2D2B9A5-EFD5-0086-B11F-BE33631EF8B1}"/>
              </a:ext>
            </a:extLst>
          </p:cNvPr>
          <p:cNvSpPr txBox="1"/>
          <p:nvPr/>
        </p:nvSpPr>
        <p:spPr>
          <a:xfrm>
            <a:off x="838200" y="5058697"/>
            <a:ext cx="10515600" cy="369332"/>
          </a:xfrm>
          <a:prstGeom prst="rect">
            <a:avLst/>
          </a:prstGeom>
          <a:noFill/>
        </p:spPr>
        <p:txBody>
          <a:bodyPr wrap="square" rtlCol="0">
            <a:spAutoFit/>
          </a:bodyPr>
          <a:lstStyle/>
          <a:p>
            <a:r>
              <a:rPr lang="fr-BE" dirty="0"/>
              <a:t>SID IS VERY IMPORTANT</a:t>
            </a:r>
            <a:endParaRPr lang="en-BE" dirty="0"/>
          </a:p>
        </p:txBody>
      </p:sp>
    </p:spTree>
    <p:extLst>
      <p:ext uri="{BB962C8B-B14F-4D97-AF65-F5344CB8AC3E}">
        <p14:creationId xmlns:p14="http://schemas.microsoft.com/office/powerpoint/2010/main" val="26538097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7A169-6BDF-48F3-AAE3-4DB63E561F4A}"/>
              </a:ext>
            </a:extLst>
          </p:cNvPr>
          <p:cNvSpPr>
            <a:spLocks noGrp="1"/>
          </p:cNvSpPr>
          <p:nvPr>
            <p:ph type="title"/>
          </p:nvPr>
        </p:nvSpPr>
        <p:spPr/>
        <p:txBody>
          <a:bodyPr/>
          <a:lstStyle/>
          <a:p>
            <a:r>
              <a:rPr lang="en-US" dirty="0"/>
              <a:t>Database user</a:t>
            </a:r>
            <a:endParaRPr lang="en-BE" dirty="0"/>
          </a:p>
        </p:txBody>
      </p:sp>
      <p:graphicFrame>
        <p:nvGraphicFramePr>
          <p:cNvPr id="4" name="Content Placeholder 4">
            <a:extLst>
              <a:ext uri="{FF2B5EF4-FFF2-40B4-BE49-F238E27FC236}">
                <a16:creationId xmlns:a16="http://schemas.microsoft.com/office/drawing/2014/main" id="{5FC5AD54-6FB9-49B2-BFE2-8696158BAAF9}"/>
              </a:ext>
            </a:extLst>
          </p:cNvPr>
          <p:cNvGraphicFramePr>
            <a:graphicFrameLocks/>
          </p:cNvGraphicFramePr>
          <p:nvPr>
            <p:extLst>
              <p:ext uri="{D42A27DB-BD31-4B8C-83A1-F6EECF244321}">
                <p14:modId xmlns:p14="http://schemas.microsoft.com/office/powerpoint/2010/main" val="624102770"/>
              </p:ext>
            </p:extLst>
          </p:nvPr>
        </p:nvGraphicFramePr>
        <p:xfrm>
          <a:off x="609599" y="1235133"/>
          <a:ext cx="10972801" cy="43877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4CBCB1E5-A6E8-4F14-9E9E-0F399A7F89DF}"/>
              </a:ext>
            </a:extLst>
          </p:cNvPr>
          <p:cNvSpPr/>
          <p:nvPr/>
        </p:nvSpPr>
        <p:spPr>
          <a:xfrm>
            <a:off x="765810" y="5308203"/>
            <a:ext cx="10816590" cy="850106"/>
          </a:xfrm>
          <a:prstGeom prst="rect">
            <a:avLst/>
          </a:prstGeom>
        </p:spPr>
        <p:style>
          <a:lnRef idx="1">
            <a:schemeClr val="accent1"/>
          </a:lnRef>
          <a:fillRef idx="1001">
            <a:schemeClr val="dk2"/>
          </a:fillRef>
          <a:effectRef idx="2">
            <a:schemeClr val="accent1"/>
          </a:effectRef>
          <a:fontRef idx="minor">
            <a:schemeClr val="lt1"/>
          </a:fontRef>
        </p:style>
        <p:txBody>
          <a:bodyPr rtlCol="0" anchor="ctr"/>
          <a:lstStyle/>
          <a:p>
            <a:pPr algn="ctr"/>
            <a:r>
              <a:rPr lang="nl-BE" sz="4000" b="1" dirty="0"/>
              <a:t>BEST PRACTICE : LOGIN NAME = USER NAME</a:t>
            </a:r>
          </a:p>
        </p:txBody>
      </p:sp>
    </p:spTree>
    <p:extLst>
      <p:ext uri="{BB962C8B-B14F-4D97-AF65-F5344CB8AC3E}">
        <p14:creationId xmlns:p14="http://schemas.microsoft.com/office/powerpoint/2010/main" val="15392267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D109D-CCCF-4ECA-A958-F41C6502A4D9}"/>
              </a:ext>
            </a:extLst>
          </p:cNvPr>
          <p:cNvSpPr>
            <a:spLocks noGrp="1"/>
          </p:cNvSpPr>
          <p:nvPr>
            <p:ph type="title"/>
          </p:nvPr>
        </p:nvSpPr>
        <p:spPr/>
        <p:txBody>
          <a:bodyPr/>
          <a:lstStyle/>
          <a:p>
            <a:r>
              <a:rPr lang="en-US" dirty="0"/>
              <a:t>Special user DBO</a:t>
            </a:r>
            <a:endParaRPr lang="en-BE" dirty="0"/>
          </a:p>
        </p:txBody>
      </p:sp>
      <p:sp>
        <p:nvSpPr>
          <p:cNvPr id="3" name="Content Placeholder 2">
            <a:extLst>
              <a:ext uri="{FF2B5EF4-FFF2-40B4-BE49-F238E27FC236}">
                <a16:creationId xmlns:a16="http://schemas.microsoft.com/office/drawing/2014/main" id="{46C016F7-1D43-425D-AAAB-8C9E1AEC45BB}"/>
              </a:ext>
            </a:extLst>
          </p:cNvPr>
          <p:cNvSpPr>
            <a:spLocks noGrp="1"/>
          </p:cNvSpPr>
          <p:nvPr>
            <p:ph idx="1"/>
          </p:nvPr>
        </p:nvSpPr>
        <p:spPr/>
        <p:txBody>
          <a:bodyPr/>
          <a:lstStyle/>
          <a:p>
            <a:r>
              <a:rPr lang="en-US" dirty="0"/>
              <a:t>Can’t be deleted</a:t>
            </a:r>
          </a:p>
          <a:p>
            <a:r>
              <a:rPr lang="en-US" dirty="0"/>
              <a:t>Can do everything in any database</a:t>
            </a:r>
          </a:p>
          <a:p>
            <a:r>
              <a:rPr lang="en-US" dirty="0"/>
              <a:t>Members of the sysadmin role and </a:t>
            </a:r>
            <a:r>
              <a:rPr lang="en-US" dirty="0" err="1"/>
              <a:t>sa</a:t>
            </a:r>
            <a:r>
              <a:rPr lang="en-US" dirty="0"/>
              <a:t> are mapped to this user</a:t>
            </a:r>
          </a:p>
          <a:p>
            <a:endParaRPr lang="en-BE" dirty="0"/>
          </a:p>
        </p:txBody>
      </p:sp>
    </p:spTree>
    <p:extLst>
      <p:ext uri="{BB962C8B-B14F-4D97-AF65-F5344CB8AC3E}">
        <p14:creationId xmlns:p14="http://schemas.microsoft.com/office/powerpoint/2010/main" val="25593537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D1AA4-C8B7-4A71-B36B-22E6A1D81FE8}"/>
              </a:ext>
            </a:extLst>
          </p:cNvPr>
          <p:cNvSpPr>
            <a:spLocks noGrp="1"/>
          </p:cNvSpPr>
          <p:nvPr>
            <p:ph type="title"/>
          </p:nvPr>
        </p:nvSpPr>
        <p:spPr/>
        <p:txBody>
          <a:bodyPr/>
          <a:lstStyle/>
          <a:p>
            <a:r>
              <a:rPr lang="en-US" dirty="0"/>
              <a:t>Security roles</a:t>
            </a:r>
            <a:endParaRPr lang="en-BE" dirty="0"/>
          </a:p>
        </p:txBody>
      </p:sp>
      <p:sp>
        <p:nvSpPr>
          <p:cNvPr id="5" name="Content Placeholder 4">
            <a:extLst>
              <a:ext uri="{FF2B5EF4-FFF2-40B4-BE49-F238E27FC236}">
                <a16:creationId xmlns:a16="http://schemas.microsoft.com/office/drawing/2014/main" id="{2B0C4059-0941-4D8A-B2E5-2F0DFAE35160}"/>
              </a:ext>
            </a:extLst>
          </p:cNvPr>
          <p:cNvSpPr>
            <a:spLocks noGrp="1"/>
          </p:cNvSpPr>
          <p:nvPr>
            <p:ph idx="1"/>
          </p:nvPr>
        </p:nvSpPr>
        <p:spPr/>
        <p:txBody>
          <a:bodyPr/>
          <a:lstStyle/>
          <a:p>
            <a:r>
              <a:rPr lang="en-US" dirty="0"/>
              <a:t>Database roles</a:t>
            </a:r>
            <a:endParaRPr lang="en-BE" dirty="0"/>
          </a:p>
        </p:txBody>
      </p:sp>
      <p:sp>
        <p:nvSpPr>
          <p:cNvPr id="6" name="Content Placeholder 5">
            <a:extLst>
              <a:ext uri="{FF2B5EF4-FFF2-40B4-BE49-F238E27FC236}">
                <a16:creationId xmlns:a16="http://schemas.microsoft.com/office/drawing/2014/main" id="{0AFC1852-8C18-4F33-944A-BF394C10FA3B}"/>
              </a:ext>
            </a:extLst>
          </p:cNvPr>
          <p:cNvSpPr>
            <a:spLocks noGrp="1"/>
          </p:cNvSpPr>
          <p:nvPr>
            <p:ph idx="10"/>
          </p:nvPr>
        </p:nvSpPr>
        <p:spPr/>
        <p:txBody>
          <a:bodyPr/>
          <a:lstStyle/>
          <a:p>
            <a:r>
              <a:rPr lang="en-US" dirty="0"/>
              <a:t>Server roles</a:t>
            </a:r>
          </a:p>
          <a:p>
            <a:endParaRPr lang="en-BE" dirty="0"/>
          </a:p>
        </p:txBody>
      </p:sp>
      <p:pic>
        <p:nvPicPr>
          <p:cNvPr id="4" name="Picture 3">
            <a:extLst>
              <a:ext uri="{FF2B5EF4-FFF2-40B4-BE49-F238E27FC236}">
                <a16:creationId xmlns:a16="http://schemas.microsoft.com/office/drawing/2014/main" id="{B57CFC20-8F08-4EA6-91D4-8B93346602BB}"/>
              </a:ext>
            </a:extLst>
          </p:cNvPr>
          <p:cNvPicPr>
            <a:picLocks noChangeAspect="1"/>
          </p:cNvPicPr>
          <p:nvPr/>
        </p:nvPicPr>
        <p:blipFill>
          <a:blip r:embed="rId2"/>
          <a:stretch>
            <a:fillRect/>
          </a:stretch>
        </p:blipFill>
        <p:spPr>
          <a:xfrm>
            <a:off x="609600" y="2033587"/>
            <a:ext cx="2724150" cy="4048125"/>
          </a:xfrm>
          <a:prstGeom prst="rect">
            <a:avLst/>
          </a:prstGeom>
        </p:spPr>
      </p:pic>
      <p:pic>
        <p:nvPicPr>
          <p:cNvPr id="7" name="Picture 6">
            <a:extLst>
              <a:ext uri="{FF2B5EF4-FFF2-40B4-BE49-F238E27FC236}">
                <a16:creationId xmlns:a16="http://schemas.microsoft.com/office/drawing/2014/main" id="{927960BF-C04A-4E65-96A2-6438327C20AD}"/>
              </a:ext>
            </a:extLst>
          </p:cNvPr>
          <p:cNvPicPr>
            <a:picLocks noChangeAspect="1"/>
          </p:cNvPicPr>
          <p:nvPr/>
        </p:nvPicPr>
        <p:blipFill>
          <a:blip r:embed="rId3"/>
          <a:stretch>
            <a:fillRect/>
          </a:stretch>
        </p:blipFill>
        <p:spPr>
          <a:xfrm>
            <a:off x="6034048" y="2033587"/>
            <a:ext cx="2607032" cy="3327396"/>
          </a:xfrm>
          <a:prstGeom prst="rect">
            <a:avLst/>
          </a:prstGeom>
        </p:spPr>
      </p:pic>
    </p:spTree>
    <p:extLst>
      <p:ext uri="{BB962C8B-B14F-4D97-AF65-F5344CB8AC3E}">
        <p14:creationId xmlns:p14="http://schemas.microsoft.com/office/powerpoint/2010/main" val="20224546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09097-0488-434A-AADF-A4B6ACAB02F9}"/>
              </a:ext>
            </a:extLst>
          </p:cNvPr>
          <p:cNvSpPr>
            <a:spLocks noGrp="1"/>
          </p:cNvSpPr>
          <p:nvPr>
            <p:ph type="title"/>
          </p:nvPr>
        </p:nvSpPr>
        <p:spPr/>
        <p:txBody>
          <a:bodyPr/>
          <a:lstStyle/>
          <a:p>
            <a:r>
              <a:rPr lang="en-US" dirty="0"/>
              <a:t>Best practices</a:t>
            </a:r>
            <a:endParaRPr lang="en-BE" dirty="0"/>
          </a:p>
        </p:txBody>
      </p:sp>
      <p:pic>
        <p:nvPicPr>
          <p:cNvPr id="1026" name="Picture 2" descr="Image result for security weakest link">
            <a:extLst>
              <a:ext uri="{FF2B5EF4-FFF2-40B4-BE49-F238E27FC236}">
                <a16:creationId xmlns:a16="http://schemas.microsoft.com/office/drawing/2014/main" id="{6E4234BB-9E23-4D3D-806A-A06A798007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1097" y="1842135"/>
            <a:ext cx="7749806" cy="317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15162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858E0-D713-A0A7-38AB-FE6559746531}"/>
              </a:ext>
            </a:extLst>
          </p:cNvPr>
          <p:cNvSpPr>
            <a:spLocks noGrp="1"/>
          </p:cNvSpPr>
          <p:nvPr>
            <p:ph type="title"/>
          </p:nvPr>
        </p:nvSpPr>
        <p:spPr/>
        <p:txBody>
          <a:bodyPr/>
          <a:lstStyle/>
          <a:p>
            <a:endParaRPr lang="en-BE"/>
          </a:p>
        </p:txBody>
      </p:sp>
      <p:sp>
        <p:nvSpPr>
          <p:cNvPr id="3" name="Content Placeholder 2">
            <a:extLst>
              <a:ext uri="{FF2B5EF4-FFF2-40B4-BE49-F238E27FC236}">
                <a16:creationId xmlns:a16="http://schemas.microsoft.com/office/drawing/2014/main" id="{93853698-7602-85D0-3C94-C8AEB7FF9D7D}"/>
              </a:ext>
            </a:extLst>
          </p:cNvPr>
          <p:cNvSpPr>
            <a:spLocks noGrp="1"/>
          </p:cNvSpPr>
          <p:nvPr>
            <p:ph idx="1"/>
          </p:nvPr>
        </p:nvSpPr>
        <p:spPr/>
        <p:txBody>
          <a:bodyPr/>
          <a:lstStyle/>
          <a:p>
            <a:endParaRPr lang="en-BE" dirty="0"/>
          </a:p>
        </p:txBody>
      </p:sp>
      <p:pic>
        <p:nvPicPr>
          <p:cNvPr id="2050" name="Picture 2" descr="12,054 Watching You Images, Stock Photos, 3D objects ...">
            <a:extLst>
              <a:ext uri="{FF2B5EF4-FFF2-40B4-BE49-F238E27FC236}">
                <a16:creationId xmlns:a16="http://schemas.microsoft.com/office/drawing/2014/main" id="{8DD4CF43-1612-66AE-CD37-3A56FA2DB4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9035" y="136885"/>
            <a:ext cx="5634317" cy="6067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61562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C02A2-33B0-1996-BF00-98034EC84901}"/>
              </a:ext>
            </a:extLst>
          </p:cNvPr>
          <p:cNvSpPr>
            <a:spLocks noGrp="1"/>
          </p:cNvSpPr>
          <p:nvPr>
            <p:ph type="title"/>
          </p:nvPr>
        </p:nvSpPr>
        <p:spPr/>
        <p:txBody>
          <a:bodyPr/>
          <a:lstStyle/>
          <a:p>
            <a:r>
              <a:rPr lang="en-GB" dirty="0"/>
              <a:t>SQL Server audit</a:t>
            </a:r>
            <a:endParaRPr lang="en-BE" dirty="0"/>
          </a:p>
        </p:txBody>
      </p:sp>
      <p:sp>
        <p:nvSpPr>
          <p:cNvPr id="3" name="Content Placeholder 2">
            <a:extLst>
              <a:ext uri="{FF2B5EF4-FFF2-40B4-BE49-F238E27FC236}">
                <a16:creationId xmlns:a16="http://schemas.microsoft.com/office/drawing/2014/main" id="{BCF795BE-2FDE-FDCE-81BD-4FF325F7589D}"/>
              </a:ext>
            </a:extLst>
          </p:cNvPr>
          <p:cNvSpPr>
            <a:spLocks noGrp="1"/>
          </p:cNvSpPr>
          <p:nvPr>
            <p:ph idx="1"/>
          </p:nvPr>
        </p:nvSpPr>
        <p:spPr>
          <a:xfrm>
            <a:off x="838200" y="1731029"/>
            <a:ext cx="10515600" cy="4351338"/>
          </a:xfrm>
        </p:spPr>
        <p:txBody>
          <a:bodyPr/>
          <a:lstStyle/>
          <a:p>
            <a:r>
              <a:rPr lang="en-GB" dirty="0"/>
              <a:t>What is happening on my SQL Server?</a:t>
            </a:r>
          </a:p>
          <a:p>
            <a:endParaRPr lang="en-GB" dirty="0"/>
          </a:p>
          <a:p>
            <a:r>
              <a:rPr lang="en-GB" dirty="0"/>
              <a:t>Demo!</a:t>
            </a:r>
            <a:endParaRPr lang="en-BE" dirty="0"/>
          </a:p>
        </p:txBody>
      </p:sp>
    </p:spTree>
    <p:extLst>
      <p:ext uri="{BB962C8B-B14F-4D97-AF65-F5344CB8AC3E}">
        <p14:creationId xmlns:p14="http://schemas.microsoft.com/office/powerpoint/2010/main" val="42015047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A3F5D-240A-ACE5-669C-8D9BBB7094C9}"/>
              </a:ext>
            </a:extLst>
          </p:cNvPr>
          <p:cNvSpPr>
            <a:spLocks noGrp="1"/>
          </p:cNvSpPr>
          <p:nvPr>
            <p:ph type="title"/>
          </p:nvPr>
        </p:nvSpPr>
        <p:spPr/>
        <p:txBody>
          <a:bodyPr/>
          <a:lstStyle/>
          <a:p>
            <a:r>
              <a:rPr lang="en-GB" dirty="0"/>
              <a:t>Database classification </a:t>
            </a:r>
            <a:endParaRPr lang="en-BE" dirty="0"/>
          </a:p>
        </p:txBody>
      </p:sp>
      <p:pic>
        <p:nvPicPr>
          <p:cNvPr id="5" name="Content Placeholder 4">
            <a:extLst>
              <a:ext uri="{FF2B5EF4-FFF2-40B4-BE49-F238E27FC236}">
                <a16:creationId xmlns:a16="http://schemas.microsoft.com/office/drawing/2014/main" id="{13BEBA99-7B2A-4619-1AB5-A32DEC6F6C4D}"/>
              </a:ext>
            </a:extLst>
          </p:cNvPr>
          <p:cNvPicPr>
            <a:picLocks noGrp="1" noChangeAspect="1"/>
          </p:cNvPicPr>
          <p:nvPr>
            <p:ph idx="1"/>
          </p:nvPr>
        </p:nvPicPr>
        <p:blipFill>
          <a:blip r:embed="rId3"/>
          <a:stretch>
            <a:fillRect/>
          </a:stretch>
        </p:blipFill>
        <p:spPr>
          <a:xfrm>
            <a:off x="1199466" y="2257975"/>
            <a:ext cx="9793067" cy="3486637"/>
          </a:xfrm>
        </p:spPr>
      </p:pic>
    </p:spTree>
    <p:extLst>
      <p:ext uri="{BB962C8B-B14F-4D97-AF65-F5344CB8AC3E}">
        <p14:creationId xmlns:p14="http://schemas.microsoft.com/office/powerpoint/2010/main" val="36412873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D08180-EBED-455B-8147-ABE1303CC347}"/>
              </a:ext>
            </a:extLst>
          </p:cNvPr>
          <p:cNvSpPr>
            <a:spLocks noGrp="1"/>
          </p:cNvSpPr>
          <p:nvPr>
            <p:ph type="title"/>
          </p:nvPr>
        </p:nvSpPr>
        <p:spPr>
          <a:xfrm>
            <a:off x="338666" y="370916"/>
            <a:ext cx="10972800" cy="850106"/>
          </a:xfrm>
        </p:spPr>
        <p:txBody>
          <a:bodyPr/>
          <a:lstStyle/>
          <a:p>
            <a:r>
              <a:rPr lang="en-US" dirty="0"/>
              <a:t>Let’s give access!</a:t>
            </a:r>
            <a:endParaRPr lang="en-BE" dirty="0"/>
          </a:p>
        </p:txBody>
      </p:sp>
    </p:spTree>
    <p:extLst>
      <p:ext uri="{BB962C8B-B14F-4D97-AF65-F5344CB8AC3E}">
        <p14:creationId xmlns:p14="http://schemas.microsoft.com/office/powerpoint/2010/main" val="273293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840B-1F2B-45A6-883B-66D03AE1444A}"/>
              </a:ext>
            </a:extLst>
          </p:cNvPr>
          <p:cNvSpPr>
            <a:spLocks noGrp="1"/>
          </p:cNvSpPr>
          <p:nvPr>
            <p:ph type="title"/>
          </p:nvPr>
        </p:nvSpPr>
        <p:spPr/>
        <p:txBody>
          <a:bodyPr/>
          <a:lstStyle/>
          <a:p>
            <a:endParaRPr lang="nl-BE"/>
          </a:p>
        </p:txBody>
      </p:sp>
      <p:pic>
        <p:nvPicPr>
          <p:cNvPr id="5" name="Picture 4">
            <a:extLst>
              <a:ext uri="{FF2B5EF4-FFF2-40B4-BE49-F238E27FC236}">
                <a16:creationId xmlns:a16="http://schemas.microsoft.com/office/drawing/2014/main" id="{27ED5FB5-42BF-4643-85A6-2892808502D6}"/>
              </a:ext>
            </a:extLst>
          </p:cNvPr>
          <p:cNvPicPr>
            <a:picLocks noChangeAspect="1"/>
          </p:cNvPicPr>
          <p:nvPr/>
        </p:nvPicPr>
        <p:blipFill>
          <a:blip r:embed="rId3"/>
          <a:stretch>
            <a:fillRect/>
          </a:stretch>
        </p:blipFill>
        <p:spPr>
          <a:xfrm>
            <a:off x="-49103" y="0"/>
            <a:ext cx="12290206" cy="6858000"/>
          </a:xfrm>
          <a:prstGeom prst="rect">
            <a:avLst/>
          </a:prstGeom>
        </p:spPr>
      </p:pic>
    </p:spTree>
    <p:extLst>
      <p:ext uri="{BB962C8B-B14F-4D97-AF65-F5344CB8AC3E}">
        <p14:creationId xmlns:p14="http://schemas.microsoft.com/office/powerpoint/2010/main" val="12546100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9CB804-3C00-4F65-9662-C70F74CF432D}"/>
              </a:ext>
            </a:extLst>
          </p:cNvPr>
          <p:cNvSpPr>
            <a:spLocks noGrp="1"/>
          </p:cNvSpPr>
          <p:nvPr>
            <p:ph type="title"/>
          </p:nvPr>
        </p:nvSpPr>
        <p:spPr>
          <a:xfrm>
            <a:off x="288324" y="1647933"/>
            <a:ext cx="10972800" cy="850106"/>
          </a:xfrm>
        </p:spPr>
        <p:txBody>
          <a:bodyPr/>
          <a:lstStyle/>
          <a:p>
            <a:r>
              <a:rPr lang="en-US" dirty="0"/>
              <a:t>Alert: No downtime allowed!</a:t>
            </a:r>
            <a:endParaRPr lang="en-BE" dirty="0"/>
          </a:p>
        </p:txBody>
      </p:sp>
      <p:pic>
        <p:nvPicPr>
          <p:cNvPr id="1026" name="Picture 2" descr="Image result for cartoon patching">
            <a:extLst>
              <a:ext uri="{FF2B5EF4-FFF2-40B4-BE49-F238E27FC236}">
                <a16:creationId xmlns:a16="http://schemas.microsoft.com/office/drawing/2014/main" id="{C3DFAC44-E932-4233-A90D-799ABB18F2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5434" y="3089191"/>
            <a:ext cx="8381172" cy="3474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8652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90B4B5-418C-487D-9A71-9228742BA049}"/>
              </a:ext>
            </a:extLst>
          </p:cNvPr>
          <p:cNvSpPr>
            <a:spLocks noGrp="1"/>
          </p:cNvSpPr>
          <p:nvPr>
            <p:ph type="title"/>
          </p:nvPr>
        </p:nvSpPr>
        <p:spPr/>
        <p:txBody>
          <a:bodyPr/>
          <a:lstStyle/>
          <a:p>
            <a:r>
              <a:rPr lang="en-US" dirty="0"/>
              <a:t>Log shipping</a:t>
            </a:r>
            <a:endParaRPr lang="en-BE" dirty="0"/>
          </a:p>
        </p:txBody>
      </p:sp>
      <p:sp>
        <p:nvSpPr>
          <p:cNvPr id="7" name="Content Placeholder 6">
            <a:extLst>
              <a:ext uri="{FF2B5EF4-FFF2-40B4-BE49-F238E27FC236}">
                <a16:creationId xmlns:a16="http://schemas.microsoft.com/office/drawing/2014/main" id="{88E4FCEE-8DF1-4866-8188-A76DFAC1DA77}"/>
              </a:ext>
            </a:extLst>
          </p:cNvPr>
          <p:cNvSpPr>
            <a:spLocks noGrp="1"/>
          </p:cNvSpPr>
          <p:nvPr>
            <p:ph idx="1"/>
          </p:nvPr>
        </p:nvSpPr>
        <p:spPr/>
        <p:txBody>
          <a:bodyPr/>
          <a:lstStyle/>
          <a:p>
            <a:endParaRPr lang="en-BE" dirty="0"/>
          </a:p>
        </p:txBody>
      </p:sp>
      <p:pic>
        <p:nvPicPr>
          <p:cNvPr id="8" name="Picture 2" descr="Configuration showing backup, copy, &amp; restore jobs">
            <a:extLst>
              <a:ext uri="{FF2B5EF4-FFF2-40B4-BE49-F238E27FC236}">
                <a16:creationId xmlns:a16="http://schemas.microsoft.com/office/drawing/2014/main" id="{54B62203-4382-4BD9-AA74-0C2C246455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324" y="1425608"/>
            <a:ext cx="7775352" cy="5015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0548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6A2D1-76CB-48BB-936E-70A91CD2C92F}"/>
              </a:ext>
            </a:extLst>
          </p:cNvPr>
          <p:cNvSpPr>
            <a:spLocks noGrp="1"/>
          </p:cNvSpPr>
          <p:nvPr>
            <p:ph type="title"/>
          </p:nvPr>
        </p:nvSpPr>
        <p:spPr/>
        <p:txBody>
          <a:bodyPr/>
          <a:lstStyle/>
          <a:p>
            <a:r>
              <a:rPr lang="en-US" dirty="0"/>
              <a:t>Replication</a:t>
            </a:r>
            <a:endParaRPr lang="en-BE" dirty="0"/>
          </a:p>
        </p:txBody>
      </p:sp>
      <p:pic>
        <p:nvPicPr>
          <p:cNvPr id="6" name="Picture 2" descr="Snapshot replication components and data flow">
            <a:extLst>
              <a:ext uri="{FF2B5EF4-FFF2-40B4-BE49-F238E27FC236}">
                <a16:creationId xmlns:a16="http://schemas.microsoft.com/office/drawing/2014/main" id="{4FDE716A-63B0-4AA2-A52E-BB16E52516A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02083" y="1254125"/>
            <a:ext cx="2581758" cy="532923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Merge replication components and data flow">
            <a:extLst>
              <a:ext uri="{FF2B5EF4-FFF2-40B4-BE49-F238E27FC236}">
                <a16:creationId xmlns:a16="http://schemas.microsoft.com/office/drawing/2014/main" id="{8C4A4550-C0F6-4F64-B20D-D3D316FFE0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2008" y="1254472"/>
            <a:ext cx="3576232" cy="5328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361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9A6F6-DE10-460A-8BA6-3588DC053A98}"/>
              </a:ext>
            </a:extLst>
          </p:cNvPr>
          <p:cNvSpPr>
            <a:spLocks noGrp="1"/>
          </p:cNvSpPr>
          <p:nvPr>
            <p:ph type="title"/>
          </p:nvPr>
        </p:nvSpPr>
        <p:spPr/>
        <p:txBody>
          <a:bodyPr/>
          <a:lstStyle/>
          <a:p>
            <a:r>
              <a:rPr lang="en-US" dirty="0"/>
              <a:t>Merge replication</a:t>
            </a:r>
            <a:endParaRPr lang="en-BE" dirty="0"/>
          </a:p>
        </p:txBody>
      </p:sp>
      <p:sp>
        <p:nvSpPr>
          <p:cNvPr id="3" name="Content Placeholder 2">
            <a:extLst>
              <a:ext uri="{FF2B5EF4-FFF2-40B4-BE49-F238E27FC236}">
                <a16:creationId xmlns:a16="http://schemas.microsoft.com/office/drawing/2014/main" id="{1735413B-ADFC-4DC9-82B9-B02D24DC9314}"/>
              </a:ext>
            </a:extLst>
          </p:cNvPr>
          <p:cNvSpPr>
            <a:spLocks noGrp="1"/>
          </p:cNvSpPr>
          <p:nvPr>
            <p:ph idx="1"/>
          </p:nvPr>
        </p:nvSpPr>
        <p:spPr/>
        <p:txBody>
          <a:bodyPr/>
          <a:lstStyle/>
          <a:p>
            <a:endParaRPr lang="en-BE" dirty="0"/>
          </a:p>
        </p:txBody>
      </p:sp>
      <p:pic>
        <p:nvPicPr>
          <p:cNvPr id="4" name="Picture 3" descr="Merge replication components and data flow">
            <a:extLst>
              <a:ext uri="{FF2B5EF4-FFF2-40B4-BE49-F238E27FC236}">
                <a16:creationId xmlns:a16="http://schemas.microsoft.com/office/drawing/2014/main" id="{220A96C0-15C5-4BB0-9764-390E663B1C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7884" y="1124744"/>
            <a:ext cx="3576232" cy="5328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1214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C3998-7AF3-4FCD-9409-3A467D32B926}"/>
              </a:ext>
            </a:extLst>
          </p:cNvPr>
          <p:cNvSpPr>
            <a:spLocks noGrp="1"/>
          </p:cNvSpPr>
          <p:nvPr>
            <p:ph type="title"/>
          </p:nvPr>
        </p:nvSpPr>
        <p:spPr/>
        <p:txBody>
          <a:bodyPr/>
          <a:lstStyle/>
          <a:p>
            <a:r>
              <a:rPr lang="en-US" dirty="0"/>
              <a:t>Windows failover cluster (FCI)</a:t>
            </a:r>
            <a:endParaRPr lang="en-BE" dirty="0"/>
          </a:p>
        </p:txBody>
      </p:sp>
      <p:sp>
        <p:nvSpPr>
          <p:cNvPr id="3" name="Content Placeholder 2">
            <a:extLst>
              <a:ext uri="{FF2B5EF4-FFF2-40B4-BE49-F238E27FC236}">
                <a16:creationId xmlns:a16="http://schemas.microsoft.com/office/drawing/2014/main" id="{B4F8E8CF-3225-41DE-85F1-5CC32B8F9703}"/>
              </a:ext>
            </a:extLst>
          </p:cNvPr>
          <p:cNvSpPr>
            <a:spLocks noGrp="1"/>
          </p:cNvSpPr>
          <p:nvPr>
            <p:ph idx="1"/>
          </p:nvPr>
        </p:nvSpPr>
        <p:spPr/>
        <p:txBody>
          <a:bodyPr/>
          <a:lstStyle/>
          <a:p>
            <a:r>
              <a:rPr lang="en-US" dirty="0"/>
              <a:t>Clustering = Windows Feature</a:t>
            </a:r>
          </a:p>
          <a:p>
            <a:r>
              <a:rPr lang="en-US" dirty="0"/>
              <a:t>Shared storage</a:t>
            </a:r>
            <a:endParaRPr lang="en-BE" dirty="0"/>
          </a:p>
        </p:txBody>
      </p:sp>
      <p:pic>
        <p:nvPicPr>
          <p:cNvPr id="4" name="Picture 3">
            <a:extLst>
              <a:ext uri="{FF2B5EF4-FFF2-40B4-BE49-F238E27FC236}">
                <a16:creationId xmlns:a16="http://schemas.microsoft.com/office/drawing/2014/main" id="{B5059BC2-22DC-43FD-ABA1-27B1F65A5B24}"/>
              </a:ext>
            </a:extLst>
          </p:cNvPr>
          <p:cNvPicPr>
            <a:picLocks noChangeAspect="1"/>
          </p:cNvPicPr>
          <p:nvPr/>
        </p:nvPicPr>
        <p:blipFill>
          <a:blip r:embed="rId2"/>
          <a:stretch>
            <a:fillRect/>
          </a:stretch>
        </p:blipFill>
        <p:spPr>
          <a:xfrm>
            <a:off x="6721560" y="1518464"/>
            <a:ext cx="4466069" cy="4598130"/>
          </a:xfrm>
          <a:prstGeom prst="rect">
            <a:avLst/>
          </a:prstGeom>
        </p:spPr>
      </p:pic>
    </p:spTree>
    <p:extLst>
      <p:ext uri="{BB962C8B-B14F-4D97-AF65-F5344CB8AC3E}">
        <p14:creationId xmlns:p14="http://schemas.microsoft.com/office/powerpoint/2010/main" val="13290864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55C3A-DD3E-46B7-965E-C6CFDD7C9964}"/>
              </a:ext>
            </a:extLst>
          </p:cNvPr>
          <p:cNvSpPr>
            <a:spLocks noGrp="1"/>
          </p:cNvSpPr>
          <p:nvPr>
            <p:ph type="title"/>
          </p:nvPr>
        </p:nvSpPr>
        <p:spPr/>
        <p:txBody>
          <a:bodyPr/>
          <a:lstStyle/>
          <a:p>
            <a:r>
              <a:rPr lang="en-US" dirty="0"/>
              <a:t>Basic availability groups</a:t>
            </a:r>
            <a:endParaRPr lang="en-BE" dirty="0"/>
          </a:p>
        </p:txBody>
      </p:sp>
      <p:sp>
        <p:nvSpPr>
          <p:cNvPr id="3" name="Content Placeholder 2">
            <a:extLst>
              <a:ext uri="{FF2B5EF4-FFF2-40B4-BE49-F238E27FC236}">
                <a16:creationId xmlns:a16="http://schemas.microsoft.com/office/drawing/2014/main" id="{F1EDDD3F-1E23-46C8-BEC0-C84BB5925A46}"/>
              </a:ext>
            </a:extLst>
          </p:cNvPr>
          <p:cNvSpPr>
            <a:spLocks noGrp="1"/>
          </p:cNvSpPr>
          <p:nvPr>
            <p:ph idx="1"/>
          </p:nvPr>
        </p:nvSpPr>
        <p:spPr/>
        <p:txBody>
          <a:bodyPr/>
          <a:lstStyle/>
          <a:p>
            <a:r>
              <a:rPr lang="en-US" dirty="0"/>
              <a:t>Since SQL 2016</a:t>
            </a:r>
          </a:p>
          <a:p>
            <a:r>
              <a:rPr lang="en-US" dirty="0"/>
              <a:t>Limited to 1 database per group</a:t>
            </a:r>
          </a:p>
          <a:p>
            <a:r>
              <a:rPr lang="en-US" dirty="0"/>
              <a:t>Limited to 2 servers</a:t>
            </a:r>
          </a:p>
          <a:p>
            <a:endParaRPr lang="en-US" dirty="0"/>
          </a:p>
          <a:p>
            <a:r>
              <a:rPr lang="en-US" dirty="0"/>
              <a:t>No back-ups from secondary</a:t>
            </a:r>
          </a:p>
          <a:p>
            <a:r>
              <a:rPr lang="en-US" dirty="0"/>
              <a:t>No readable secondary</a:t>
            </a:r>
          </a:p>
          <a:p>
            <a:endParaRPr lang="en-US" dirty="0"/>
          </a:p>
          <a:p>
            <a:endParaRPr lang="en-BE" dirty="0"/>
          </a:p>
        </p:txBody>
      </p:sp>
      <p:pic>
        <p:nvPicPr>
          <p:cNvPr id="2050" name="Picture 2" descr="Image result for sql basic availability groups">
            <a:extLst>
              <a:ext uri="{FF2B5EF4-FFF2-40B4-BE49-F238E27FC236}">
                <a16:creationId xmlns:a16="http://schemas.microsoft.com/office/drawing/2014/main" id="{C7F3CCA7-A013-4E84-8C69-1A4D75E8C2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5414" y="938212"/>
            <a:ext cx="4019550" cy="4981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57782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37BE6-3878-4394-9734-01CC35A8EE37}"/>
              </a:ext>
            </a:extLst>
          </p:cNvPr>
          <p:cNvSpPr>
            <a:spLocks noGrp="1"/>
          </p:cNvSpPr>
          <p:nvPr>
            <p:ph type="title"/>
          </p:nvPr>
        </p:nvSpPr>
        <p:spPr/>
        <p:txBody>
          <a:bodyPr/>
          <a:lstStyle/>
          <a:p>
            <a:r>
              <a:rPr lang="en-US" dirty="0"/>
              <a:t>Always On – Synchronous commit mode</a:t>
            </a:r>
            <a:endParaRPr lang="en-BE" dirty="0"/>
          </a:p>
        </p:txBody>
      </p:sp>
      <p:sp>
        <p:nvSpPr>
          <p:cNvPr id="4" name="AutoShape 149">
            <a:extLst>
              <a:ext uri="{FF2B5EF4-FFF2-40B4-BE49-F238E27FC236}">
                <a16:creationId xmlns:a16="http://schemas.microsoft.com/office/drawing/2014/main" id="{2C33B55B-6948-4C97-B8F6-CC0F60FA617E}"/>
              </a:ext>
            </a:extLst>
          </p:cNvPr>
          <p:cNvSpPr>
            <a:spLocks noChangeArrowheads="1"/>
          </p:cNvSpPr>
          <p:nvPr/>
        </p:nvSpPr>
        <p:spPr bwMode="auto">
          <a:xfrm>
            <a:off x="3404301" y="2514838"/>
            <a:ext cx="304721" cy="685622"/>
          </a:xfrm>
          <a:prstGeom prst="downArrow">
            <a:avLst>
              <a:gd name="adj1" fmla="val 50000"/>
              <a:gd name="adj2" fmla="val 74333"/>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5" name="Text Box 150">
            <a:extLst>
              <a:ext uri="{FF2B5EF4-FFF2-40B4-BE49-F238E27FC236}">
                <a16:creationId xmlns:a16="http://schemas.microsoft.com/office/drawing/2014/main" id="{0637B52C-CF22-4345-8EAC-862BCE6F8D77}"/>
              </a:ext>
            </a:extLst>
          </p:cNvPr>
          <p:cNvSpPr txBox="1">
            <a:spLocks noChangeArrowheads="1"/>
          </p:cNvSpPr>
          <p:nvPr/>
        </p:nvSpPr>
        <p:spPr bwMode="auto">
          <a:xfrm>
            <a:off x="1848956" y="2613238"/>
            <a:ext cx="14410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b="1" dirty="0">
                <a:latin typeface="+mn-lt"/>
              </a:rPr>
              <a:t>1 Commit</a:t>
            </a:r>
          </a:p>
        </p:txBody>
      </p:sp>
      <p:sp>
        <p:nvSpPr>
          <p:cNvPr id="6" name="AutoShape 151">
            <a:extLst>
              <a:ext uri="{FF2B5EF4-FFF2-40B4-BE49-F238E27FC236}">
                <a16:creationId xmlns:a16="http://schemas.microsoft.com/office/drawing/2014/main" id="{90BD9CD3-C072-4234-B961-5055FDCB3B43}"/>
              </a:ext>
            </a:extLst>
          </p:cNvPr>
          <p:cNvSpPr>
            <a:spLocks noChangeArrowheads="1"/>
          </p:cNvSpPr>
          <p:nvPr/>
        </p:nvSpPr>
        <p:spPr bwMode="auto">
          <a:xfrm>
            <a:off x="3328121" y="4658993"/>
            <a:ext cx="304721" cy="990342"/>
          </a:xfrm>
          <a:prstGeom prst="downArrow">
            <a:avLst>
              <a:gd name="adj1" fmla="val 50000"/>
              <a:gd name="adj2" fmla="val 8125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7" name="Text Box 152">
            <a:extLst>
              <a:ext uri="{FF2B5EF4-FFF2-40B4-BE49-F238E27FC236}">
                <a16:creationId xmlns:a16="http://schemas.microsoft.com/office/drawing/2014/main" id="{CBBB3CEE-3726-4C1C-866B-93098ACACCC4}"/>
              </a:ext>
            </a:extLst>
          </p:cNvPr>
          <p:cNvSpPr txBox="1">
            <a:spLocks noChangeArrowheads="1"/>
          </p:cNvSpPr>
          <p:nvPr/>
        </p:nvSpPr>
        <p:spPr bwMode="auto">
          <a:xfrm>
            <a:off x="2083847" y="4647884"/>
            <a:ext cx="131093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spcBef>
                <a:spcPct val="50000"/>
              </a:spcBef>
            </a:pPr>
            <a:r>
              <a:rPr lang="en-US" sz="2000" b="1" dirty="0">
                <a:latin typeface="+mn-lt"/>
              </a:rPr>
              <a:t>2 Write to Local Log</a:t>
            </a:r>
          </a:p>
        </p:txBody>
      </p:sp>
      <p:sp>
        <p:nvSpPr>
          <p:cNvPr id="8" name="AutoShape 153">
            <a:extLst>
              <a:ext uri="{FF2B5EF4-FFF2-40B4-BE49-F238E27FC236}">
                <a16:creationId xmlns:a16="http://schemas.microsoft.com/office/drawing/2014/main" id="{C797A593-E926-40AE-AC68-E0C389EC2261}"/>
              </a:ext>
            </a:extLst>
          </p:cNvPr>
          <p:cNvSpPr>
            <a:spLocks noChangeArrowheads="1"/>
          </p:cNvSpPr>
          <p:nvPr/>
        </p:nvSpPr>
        <p:spPr bwMode="auto">
          <a:xfrm>
            <a:off x="5080265" y="4038442"/>
            <a:ext cx="1752144" cy="304721"/>
          </a:xfrm>
          <a:prstGeom prst="rightArrow">
            <a:avLst>
              <a:gd name="adj1" fmla="val 50000"/>
              <a:gd name="adj2" fmla="val 14375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9" name="Text Box 154">
            <a:extLst>
              <a:ext uri="{FF2B5EF4-FFF2-40B4-BE49-F238E27FC236}">
                <a16:creationId xmlns:a16="http://schemas.microsoft.com/office/drawing/2014/main" id="{683301DE-B7BF-45EB-A802-446E14007140}"/>
              </a:ext>
            </a:extLst>
          </p:cNvPr>
          <p:cNvSpPr txBox="1">
            <a:spLocks noChangeArrowheads="1"/>
          </p:cNvSpPr>
          <p:nvPr/>
        </p:nvSpPr>
        <p:spPr bwMode="auto">
          <a:xfrm>
            <a:off x="4623184" y="4419343"/>
            <a:ext cx="273985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2 Transmit to Replica</a:t>
            </a:r>
          </a:p>
        </p:txBody>
      </p:sp>
      <p:sp>
        <p:nvSpPr>
          <p:cNvPr id="10" name="AutoShape 155">
            <a:extLst>
              <a:ext uri="{FF2B5EF4-FFF2-40B4-BE49-F238E27FC236}">
                <a16:creationId xmlns:a16="http://schemas.microsoft.com/office/drawing/2014/main" id="{5CC43311-6F17-4DD7-A3BC-E9281818BE0D}"/>
              </a:ext>
            </a:extLst>
          </p:cNvPr>
          <p:cNvSpPr>
            <a:spLocks noChangeArrowheads="1"/>
          </p:cNvSpPr>
          <p:nvPr/>
        </p:nvSpPr>
        <p:spPr bwMode="auto">
          <a:xfrm>
            <a:off x="7518030" y="4647883"/>
            <a:ext cx="304721" cy="1066522"/>
          </a:xfrm>
          <a:prstGeom prst="downArrow">
            <a:avLst>
              <a:gd name="adj1" fmla="val 50000"/>
              <a:gd name="adj2" fmla="val 8750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11" name="Text Box 156">
            <a:extLst>
              <a:ext uri="{FF2B5EF4-FFF2-40B4-BE49-F238E27FC236}">
                <a16:creationId xmlns:a16="http://schemas.microsoft.com/office/drawing/2014/main" id="{99140B46-C08A-49CE-972C-81D446302F9C}"/>
              </a:ext>
            </a:extLst>
          </p:cNvPr>
          <p:cNvSpPr txBox="1">
            <a:spLocks noChangeArrowheads="1"/>
          </p:cNvSpPr>
          <p:nvPr/>
        </p:nvSpPr>
        <p:spPr bwMode="auto">
          <a:xfrm>
            <a:off x="5599243" y="4952605"/>
            <a:ext cx="189022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spcBef>
                <a:spcPct val="50000"/>
              </a:spcBef>
            </a:pPr>
            <a:r>
              <a:rPr lang="en-US" sz="2000" b="1" dirty="0">
                <a:latin typeface="+mn-lt"/>
              </a:rPr>
              <a:t>4 Write to Remote Log</a:t>
            </a:r>
          </a:p>
        </p:txBody>
      </p:sp>
      <p:sp>
        <p:nvSpPr>
          <p:cNvPr id="12" name="Text Box 157">
            <a:extLst>
              <a:ext uri="{FF2B5EF4-FFF2-40B4-BE49-F238E27FC236}">
                <a16:creationId xmlns:a16="http://schemas.microsoft.com/office/drawing/2014/main" id="{EB8DA582-95C0-4A12-8EA1-5AD75ACC87EE}"/>
              </a:ext>
            </a:extLst>
          </p:cNvPr>
          <p:cNvSpPr txBox="1">
            <a:spLocks noChangeArrowheads="1"/>
          </p:cNvSpPr>
          <p:nvPr/>
        </p:nvSpPr>
        <p:spPr bwMode="auto">
          <a:xfrm>
            <a:off x="4269266" y="2514838"/>
            <a:ext cx="21870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7 Acknowledge</a:t>
            </a:r>
          </a:p>
        </p:txBody>
      </p:sp>
      <p:sp>
        <p:nvSpPr>
          <p:cNvPr id="13" name="AutoShape 158">
            <a:extLst>
              <a:ext uri="{FF2B5EF4-FFF2-40B4-BE49-F238E27FC236}">
                <a16:creationId xmlns:a16="http://schemas.microsoft.com/office/drawing/2014/main" id="{8CF287FE-B047-4F02-9010-18F99E64D837}"/>
              </a:ext>
            </a:extLst>
          </p:cNvPr>
          <p:cNvSpPr>
            <a:spLocks noChangeArrowheads="1"/>
          </p:cNvSpPr>
          <p:nvPr/>
        </p:nvSpPr>
        <p:spPr bwMode="auto">
          <a:xfrm rot="10800000">
            <a:off x="3861384" y="2514838"/>
            <a:ext cx="326940" cy="685622"/>
          </a:xfrm>
          <a:prstGeom prst="downArrow">
            <a:avLst>
              <a:gd name="adj1" fmla="val 50000"/>
              <a:gd name="adj2" fmla="val 69282"/>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14" name="Text Box 159">
            <a:extLst>
              <a:ext uri="{FF2B5EF4-FFF2-40B4-BE49-F238E27FC236}">
                <a16:creationId xmlns:a16="http://schemas.microsoft.com/office/drawing/2014/main" id="{E0C32280-3993-4AC4-806A-5483EB05AD03}"/>
              </a:ext>
            </a:extLst>
          </p:cNvPr>
          <p:cNvSpPr txBox="1">
            <a:spLocks noChangeArrowheads="1"/>
          </p:cNvSpPr>
          <p:nvPr/>
        </p:nvSpPr>
        <p:spPr bwMode="auto">
          <a:xfrm>
            <a:off x="4089924" y="4952605"/>
            <a:ext cx="193465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3 Committed in Log</a:t>
            </a:r>
          </a:p>
        </p:txBody>
      </p:sp>
      <p:sp>
        <p:nvSpPr>
          <p:cNvPr id="15" name="AutoShape 160">
            <a:extLst>
              <a:ext uri="{FF2B5EF4-FFF2-40B4-BE49-F238E27FC236}">
                <a16:creationId xmlns:a16="http://schemas.microsoft.com/office/drawing/2014/main" id="{C4F1A0C3-6B9D-4419-B673-EA397FAC81C0}"/>
              </a:ext>
            </a:extLst>
          </p:cNvPr>
          <p:cNvSpPr>
            <a:spLocks noChangeArrowheads="1"/>
          </p:cNvSpPr>
          <p:nvPr/>
        </p:nvSpPr>
        <p:spPr bwMode="auto">
          <a:xfrm rot="10800000">
            <a:off x="3785202" y="4647883"/>
            <a:ext cx="304721" cy="990342"/>
          </a:xfrm>
          <a:prstGeom prst="downArrow">
            <a:avLst>
              <a:gd name="adj1" fmla="val 50000"/>
              <a:gd name="adj2" fmla="val 8125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16" name="Text Box 161">
            <a:extLst>
              <a:ext uri="{FF2B5EF4-FFF2-40B4-BE49-F238E27FC236}">
                <a16:creationId xmlns:a16="http://schemas.microsoft.com/office/drawing/2014/main" id="{9F8904BF-D1D2-4F1B-B510-30515BE34B4A}"/>
              </a:ext>
            </a:extLst>
          </p:cNvPr>
          <p:cNvSpPr txBox="1">
            <a:spLocks noChangeArrowheads="1"/>
          </p:cNvSpPr>
          <p:nvPr/>
        </p:nvSpPr>
        <p:spPr bwMode="auto">
          <a:xfrm>
            <a:off x="8263960" y="3276641"/>
            <a:ext cx="232508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Constantly Redoing on Replica</a:t>
            </a:r>
          </a:p>
        </p:txBody>
      </p:sp>
      <p:sp>
        <p:nvSpPr>
          <p:cNvPr id="17" name="AutoShape 162">
            <a:extLst>
              <a:ext uri="{FF2B5EF4-FFF2-40B4-BE49-F238E27FC236}">
                <a16:creationId xmlns:a16="http://schemas.microsoft.com/office/drawing/2014/main" id="{F8BD5E15-F887-4D35-A2D6-4EA1EA37F76A}"/>
              </a:ext>
            </a:extLst>
          </p:cNvPr>
          <p:cNvSpPr>
            <a:spLocks noChangeArrowheads="1"/>
          </p:cNvSpPr>
          <p:nvPr/>
        </p:nvSpPr>
        <p:spPr bwMode="auto">
          <a:xfrm>
            <a:off x="5004085" y="3352820"/>
            <a:ext cx="1752144" cy="304721"/>
          </a:xfrm>
          <a:prstGeom prst="leftArrow">
            <a:avLst>
              <a:gd name="adj1" fmla="val 50000"/>
              <a:gd name="adj2" fmla="val 143750"/>
            </a:avLst>
          </a:prstGeom>
          <a:solidFill>
            <a:srgbClr val="0070C0"/>
          </a:solidFill>
          <a:ln w="9525" algn="ctr">
            <a:solidFill>
              <a:schemeClr val="accent1"/>
            </a:solidFill>
            <a:prstDash val="sysDot"/>
            <a:miter lim="800000"/>
            <a:headEnd/>
            <a:tailEnd/>
          </a:ln>
          <a:effectLst/>
        </p:spPr>
        <p:txBody>
          <a:bodyPr wrap="none" anchor="ctr"/>
          <a:lstStyle/>
          <a:p>
            <a:pPr algn="ctr" eaLnBrk="0" hangingPunct="0">
              <a:defRPr/>
            </a:pPr>
            <a:endParaRPr lang="en-US" sz="3599" dirty="0"/>
          </a:p>
        </p:txBody>
      </p:sp>
      <p:sp>
        <p:nvSpPr>
          <p:cNvPr id="18" name="Text Box 163">
            <a:extLst>
              <a:ext uri="{FF2B5EF4-FFF2-40B4-BE49-F238E27FC236}">
                <a16:creationId xmlns:a16="http://schemas.microsoft.com/office/drawing/2014/main" id="{43BDACF3-965B-4999-9606-091097B48167}"/>
              </a:ext>
            </a:extLst>
          </p:cNvPr>
          <p:cNvSpPr txBox="1">
            <a:spLocks noChangeArrowheads="1"/>
          </p:cNvSpPr>
          <p:nvPr/>
        </p:nvSpPr>
        <p:spPr bwMode="auto">
          <a:xfrm>
            <a:off x="5689706" y="2895739"/>
            <a:ext cx="22092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6 Acknowledge</a:t>
            </a:r>
          </a:p>
        </p:txBody>
      </p:sp>
      <p:sp>
        <p:nvSpPr>
          <p:cNvPr id="19" name="AutoShape 164">
            <a:extLst>
              <a:ext uri="{FF2B5EF4-FFF2-40B4-BE49-F238E27FC236}">
                <a16:creationId xmlns:a16="http://schemas.microsoft.com/office/drawing/2014/main" id="{9E2002D1-DF6F-4383-82EC-6BA026B38EBE}"/>
              </a:ext>
            </a:extLst>
          </p:cNvPr>
          <p:cNvSpPr>
            <a:spLocks noChangeArrowheads="1"/>
          </p:cNvSpPr>
          <p:nvPr/>
        </p:nvSpPr>
        <p:spPr bwMode="auto">
          <a:xfrm>
            <a:off x="8279831" y="4722476"/>
            <a:ext cx="1828324" cy="990342"/>
          </a:xfrm>
          <a:prstGeom prst="curvedDownArrow">
            <a:avLst>
              <a:gd name="adj1" fmla="val 36923"/>
              <a:gd name="adj2" fmla="val 73846"/>
              <a:gd name="adj3" fmla="val 33333"/>
            </a:avLst>
          </a:prstGeom>
          <a:solidFill>
            <a:srgbClr val="0070C0"/>
          </a:solidFill>
          <a:ln w="9525">
            <a:solidFill>
              <a:schemeClr val="accent1"/>
            </a:solidFill>
            <a:prstDash val="sysDot"/>
            <a:miter lim="800000"/>
            <a:headEnd/>
            <a:tailEnd/>
          </a:ln>
          <a:effectLst/>
        </p:spPr>
        <p:txBody>
          <a:bodyPr wrap="none" anchor="ctr"/>
          <a:lstStyle/>
          <a:p>
            <a:pPr>
              <a:defRPr/>
            </a:pPr>
            <a:endParaRPr lang="en-US" sz="3599" dirty="0"/>
          </a:p>
        </p:txBody>
      </p:sp>
      <p:sp>
        <p:nvSpPr>
          <p:cNvPr id="20" name="AutoShape 165">
            <a:extLst>
              <a:ext uri="{FF2B5EF4-FFF2-40B4-BE49-F238E27FC236}">
                <a16:creationId xmlns:a16="http://schemas.microsoft.com/office/drawing/2014/main" id="{CF2218C2-53BA-4F1C-AF21-3E29383386EB}"/>
              </a:ext>
            </a:extLst>
          </p:cNvPr>
          <p:cNvSpPr>
            <a:spLocks noChangeArrowheads="1"/>
          </p:cNvSpPr>
          <p:nvPr/>
        </p:nvSpPr>
        <p:spPr bwMode="auto">
          <a:xfrm rot="10800000">
            <a:off x="7937021" y="4657405"/>
            <a:ext cx="304721" cy="990342"/>
          </a:xfrm>
          <a:prstGeom prst="downArrow">
            <a:avLst>
              <a:gd name="adj1" fmla="val 50000"/>
              <a:gd name="adj2" fmla="val 8125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grpSp>
        <p:nvGrpSpPr>
          <p:cNvPr id="21" name="Group 166">
            <a:extLst>
              <a:ext uri="{FF2B5EF4-FFF2-40B4-BE49-F238E27FC236}">
                <a16:creationId xmlns:a16="http://schemas.microsoft.com/office/drawing/2014/main" id="{4CDB6A1A-9174-40A4-8380-8CFA4B80C032}"/>
              </a:ext>
            </a:extLst>
          </p:cNvPr>
          <p:cNvGrpSpPr>
            <a:grpSpLocks/>
          </p:cNvGrpSpPr>
          <p:nvPr/>
        </p:nvGrpSpPr>
        <p:grpSpPr bwMode="auto">
          <a:xfrm>
            <a:off x="3229722" y="1514974"/>
            <a:ext cx="1066522" cy="837982"/>
            <a:chOff x="1676" y="2088"/>
            <a:chExt cx="673" cy="829"/>
          </a:xfrm>
        </p:grpSpPr>
        <p:sp>
          <p:nvSpPr>
            <p:cNvPr id="22" name="Freeform 167">
              <a:extLst>
                <a:ext uri="{FF2B5EF4-FFF2-40B4-BE49-F238E27FC236}">
                  <a16:creationId xmlns:a16="http://schemas.microsoft.com/office/drawing/2014/main" id="{C450C17E-9A69-4C26-AFB7-9B56011FD6A4}"/>
                </a:ext>
              </a:extLst>
            </p:cNvPr>
            <p:cNvSpPr>
              <a:spLocks/>
            </p:cNvSpPr>
            <p:nvPr/>
          </p:nvSpPr>
          <p:spPr bwMode="auto">
            <a:xfrm>
              <a:off x="1850" y="2403"/>
              <a:ext cx="32" cy="50"/>
            </a:xfrm>
            <a:custGeom>
              <a:avLst/>
              <a:gdLst>
                <a:gd name="T0" fmla="*/ 0 w 32"/>
                <a:gd name="T1" fmla="*/ 49 h 50"/>
                <a:gd name="T2" fmla="*/ 0 w 32"/>
                <a:gd name="T3" fmla="*/ 0 h 50"/>
                <a:gd name="T4" fmla="*/ 31 w 32"/>
                <a:gd name="T5" fmla="*/ 0 h 50"/>
                <a:gd name="T6" fmla="*/ 31 w 32"/>
                <a:gd name="T7" fmla="*/ 49 h 50"/>
                <a:gd name="T8" fmla="*/ 0 w 32"/>
                <a:gd name="T9" fmla="*/ 49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50">
                  <a:moveTo>
                    <a:pt x="0" y="49"/>
                  </a:moveTo>
                  <a:lnTo>
                    <a:pt x="0" y="0"/>
                  </a:lnTo>
                  <a:lnTo>
                    <a:pt x="31" y="0"/>
                  </a:lnTo>
                  <a:lnTo>
                    <a:pt x="31" y="49"/>
                  </a:lnTo>
                  <a:lnTo>
                    <a:pt x="0" y="49"/>
                  </a:lnTo>
                </a:path>
              </a:pathLst>
            </a:custGeom>
            <a:solidFill>
              <a:srgbClr val="F9F9F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23" name="Freeform 168">
              <a:extLst>
                <a:ext uri="{FF2B5EF4-FFF2-40B4-BE49-F238E27FC236}">
                  <a16:creationId xmlns:a16="http://schemas.microsoft.com/office/drawing/2014/main" id="{98D873D8-E257-42A6-BF0E-5E166E5ED44B}"/>
                </a:ext>
              </a:extLst>
            </p:cNvPr>
            <p:cNvSpPr>
              <a:spLocks/>
            </p:cNvSpPr>
            <p:nvPr/>
          </p:nvSpPr>
          <p:spPr bwMode="auto">
            <a:xfrm>
              <a:off x="1897" y="2403"/>
              <a:ext cx="31" cy="50"/>
            </a:xfrm>
            <a:custGeom>
              <a:avLst/>
              <a:gdLst>
                <a:gd name="T0" fmla="*/ 0 w 31"/>
                <a:gd name="T1" fmla="*/ 49 h 50"/>
                <a:gd name="T2" fmla="*/ 0 w 31"/>
                <a:gd name="T3" fmla="*/ 0 h 50"/>
                <a:gd name="T4" fmla="*/ 30 w 31"/>
                <a:gd name="T5" fmla="*/ 0 h 50"/>
                <a:gd name="T6" fmla="*/ 30 w 31"/>
                <a:gd name="T7" fmla="*/ 49 h 50"/>
                <a:gd name="T8" fmla="*/ 0 w 31"/>
                <a:gd name="T9" fmla="*/ 49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50">
                  <a:moveTo>
                    <a:pt x="0" y="49"/>
                  </a:moveTo>
                  <a:lnTo>
                    <a:pt x="0" y="0"/>
                  </a:lnTo>
                  <a:lnTo>
                    <a:pt x="30" y="0"/>
                  </a:lnTo>
                  <a:lnTo>
                    <a:pt x="30" y="49"/>
                  </a:lnTo>
                  <a:lnTo>
                    <a:pt x="0" y="49"/>
                  </a:lnTo>
                </a:path>
              </a:pathLst>
            </a:custGeom>
            <a:solidFill>
              <a:srgbClr val="776F65"/>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24" name="Freeform 169">
              <a:extLst>
                <a:ext uri="{FF2B5EF4-FFF2-40B4-BE49-F238E27FC236}">
                  <a16:creationId xmlns:a16="http://schemas.microsoft.com/office/drawing/2014/main" id="{28577D5D-F0CA-4B76-9477-E4325CBCCC3B}"/>
                </a:ext>
              </a:extLst>
            </p:cNvPr>
            <p:cNvSpPr>
              <a:spLocks/>
            </p:cNvSpPr>
            <p:nvPr/>
          </p:nvSpPr>
          <p:spPr bwMode="auto">
            <a:xfrm>
              <a:off x="1941" y="2403"/>
              <a:ext cx="33" cy="50"/>
            </a:xfrm>
            <a:custGeom>
              <a:avLst/>
              <a:gdLst>
                <a:gd name="T0" fmla="*/ 0 w 33"/>
                <a:gd name="T1" fmla="*/ 49 h 50"/>
                <a:gd name="T2" fmla="*/ 0 w 33"/>
                <a:gd name="T3" fmla="*/ 0 h 50"/>
                <a:gd name="T4" fmla="*/ 32 w 33"/>
                <a:gd name="T5" fmla="*/ 0 h 50"/>
                <a:gd name="T6" fmla="*/ 32 w 33"/>
                <a:gd name="T7" fmla="*/ 49 h 50"/>
                <a:gd name="T8" fmla="*/ 0 w 33"/>
                <a:gd name="T9" fmla="*/ 49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50">
                  <a:moveTo>
                    <a:pt x="0" y="49"/>
                  </a:moveTo>
                  <a:lnTo>
                    <a:pt x="0" y="0"/>
                  </a:lnTo>
                  <a:lnTo>
                    <a:pt x="32" y="0"/>
                  </a:lnTo>
                  <a:lnTo>
                    <a:pt x="32" y="49"/>
                  </a:lnTo>
                  <a:lnTo>
                    <a:pt x="0" y="49"/>
                  </a:lnTo>
                </a:path>
              </a:pathLst>
            </a:custGeom>
            <a:solidFill>
              <a:srgbClr val="E6D7C1"/>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25" name="Freeform 170">
              <a:extLst>
                <a:ext uri="{FF2B5EF4-FFF2-40B4-BE49-F238E27FC236}">
                  <a16:creationId xmlns:a16="http://schemas.microsoft.com/office/drawing/2014/main" id="{E9218F27-69F3-4500-8F94-6F57D27F0238}"/>
                </a:ext>
              </a:extLst>
            </p:cNvPr>
            <p:cNvSpPr>
              <a:spLocks/>
            </p:cNvSpPr>
            <p:nvPr/>
          </p:nvSpPr>
          <p:spPr bwMode="auto">
            <a:xfrm>
              <a:off x="1959" y="2519"/>
              <a:ext cx="240" cy="117"/>
            </a:xfrm>
            <a:custGeom>
              <a:avLst/>
              <a:gdLst>
                <a:gd name="T0" fmla="*/ 13 w 240"/>
                <a:gd name="T1" fmla="*/ 0 h 117"/>
                <a:gd name="T2" fmla="*/ 217 w 240"/>
                <a:gd name="T3" fmla="*/ 1 h 117"/>
                <a:gd name="T4" fmla="*/ 239 w 240"/>
                <a:gd name="T5" fmla="*/ 116 h 117"/>
                <a:gd name="T6" fmla="*/ 0 w 240"/>
                <a:gd name="T7" fmla="*/ 116 h 117"/>
                <a:gd name="T8" fmla="*/ 13 w 240"/>
                <a:gd name="T9" fmla="*/ 0 h 1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117">
                  <a:moveTo>
                    <a:pt x="13" y="0"/>
                  </a:moveTo>
                  <a:lnTo>
                    <a:pt x="217" y="1"/>
                  </a:lnTo>
                  <a:lnTo>
                    <a:pt x="239" y="116"/>
                  </a:lnTo>
                  <a:lnTo>
                    <a:pt x="0" y="116"/>
                  </a:lnTo>
                  <a:lnTo>
                    <a:pt x="13" y="0"/>
                  </a:lnTo>
                </a:path>
              </a:pathLst>
            </a:custGeom>
            <a:solidFill>
              <a:srgbClr val="B3B3B3"/>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26" name="Freeform 171">
              <a:extLst>
                <a:ext uri="{FF2B5EF4-FFF2-40B4-BE49-F238E27FC236}">
                  <a16:creationId xmlns:a16="http://schemas.microsoft.com/office/drawing/2014/main" id="{A4FD3FAC-A18E-4363-91B8-F346B07E8549}"/>
                </a:ext>
              </a:extLst>
            </p:cNvPr>
            <p:cNvSpPr>
              <a:spLocks/>
            </p:cNvSpPr>
            <p:nvPr/>
          </p:nvSpPr>
          <p:spPr bwMode="auto">
            <a:xfrm>
              <a:off x="1959" y="2643"/>
              <a:ext cx="240" cy="34"/>
            </a:xfrm>
            <a:custGeom>
              <a:avLst/>
              <a:gdLst>
                <a:gd name="T0" fmla="*/ 239 w 240"/>
                <a:gd name="T1" fmla="*/ 0 h 34"/>
                <a:gd name="T2" fmla="*/ 239 w 240"/>
                <a:gd name="T3" fmla="*/ 33 h 34"/>
                <a:gd name="T4" fmla="*/ 0 w 240"/>
                <a:gd name="T5" fmla="*/ 33 h 34"/>
                <a:gd name="T6" fmla="*/ 0 w 240"/>
                <a:gd name="T7" fmla="*/ 0 h 34"/>
                <a:gd name="T8" fmla="*/ 239 w 240"/>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34">
                  <a:moveTo>
                    <a:pt x="239" y="0"/>
                  </a:moveTo>
                  <a:lnTo>
                    <a:pt x="239" y="33"/>
                  </a:lnTo>
                  <a:lnTo>
                    <a:pt x="0" y="33"/>
                  </a:lnTo>
                  <a:lnTo>
                    <a:pt x="0" y="0"/>
                  </a:lnTo>
                  <a:lnTo>
                    <a:pt x="239" y="0"/>
                  </a:lnTo>
                </a:path>
              </a:pathLst>
            </a:custGeom>
            <a:solidFill>
              <a:srgbClr val="737373"/>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27" name="Oval 172">
              <a:extLst>
                <a:ext uri="{FF2B5EF4-FFF2-40B4-BE49-F238E27FC236}">
                  <a16:creationId xmlns:a16="http://schemas.microsoft.com/office/drawing/2014/main" id="{7795D0A4-38F6-4286-ACB8-3D8080EB27F6}"/>
                </a:ext>
              </a:extLst>
            </p:cNvPr>
            <p:cNvSpPr>
              <a:spLocks noChangeArrowheads="1"/>
            </p:cNvSpPr>
            <p:nvPr/>
          </p:nvSpPr>
          <p:spPr bwMode="auto">
            <a:xfrm>
              <a:off x="2022" y="2515"/>
              <a:ext cx="114" cy="80"/>
            </a:xfrm>
            <a:prstGeom prst="ellipse">
              <a:avLst/>
            </a:prstGeom>
            <a:solidFill>
              <a:srgbClr val="404040"/>
            </a:solidFill>
            <a:ln w="9525">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599" dirty="0"/>
            </a:p>
          </p:txBody>
        </p:sp>
        <p:sp>
          <p:nvSpPr>
            <p:cNvPr id="28" name="Freeform 173">
              <a:extLst>
                <a:ext uri="{FF2B5EF4-FFF2-40B4-BE49-F238E27FC236}">
                  <a16:creationId xmlns:a16="http://schemas.microsoft.com/office/drawing/2014/main" id="{42DC8E93-3322-4A80-AE70-7D4986B260B1}"/>
                </a:ext>
              </a:extLst>
            </p:cNvPr>
            <p:cNvSpPr>
              <a:spLocks/>
            </p:cNvSpPr>
            <p:nvPr/>
          </p:nvSpPr>
          <p:spPr bwMode="auto">
            <a:xfrm>
              <a:off x="1925" y="2172"/>
              <a:ext cx="23" cy="381"/>
            </a:xfrm>
            <a:custGeom>
              <a:avLst/>
              <a:gdLst>
                <a:gd name="T0" fmla="*/ 16 w 23"/>
                <a:gd name="T1" fmla="*/ 0 h 381"/>
                <a:gd name="T2" fmla="*/ 0 w 23"/>
                <a:gd name="T3" fmla="*/ 12 h 381"/>
                <a:gd name="T4" fmla="*/ 0 w 23"/>
                <a:gd name="T5" fmla="*/ 320 h 381"/>
                <a:gd name="T6" fmla="*/ 22 w 23"/>
                <a:gd name="T7" fmla="*/ 380 h 381"/>
                <a:gd name="T8" fmla="*/ 16 w 23"/>
                <a:gd name="T9" fmla="*/ 0 h 3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81">
                  <a:moveTo>
                    <a:pt x="16" y="0"/>
                  </a:moveTo>
                  <a:lnTo>
                    <a:pt x="0" y="12"/>
                  </a:lnTo>
                  <a:lnTo>
                    <a:pt x="0" y="320"/>
                  </a:lnTo>
                  <a:lnTo>
                    <a:pt x="22" y="380"/>
                  </a:lnTo>
                  <a:lnTo>
                    <a:pt x="16" y="0"/>
                  </a:lnTo>
                </a:path>
              </a:pathLst>
            </a:custGeom>
            <a:solidFill>
              <a:srgbClr val="808080"/>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29" name="Freeform 174">
              <a:extLst>
                <a:ext uri="{FF2B5EF4-FFF2-40B4-BE49-F238E27FC236}">
                  <a16:creationId xmlns:a16="http://schemas.microsoft.com/office/drawing/2014/main" id="{5A26CB35-D29B-437F-AEF4-AE1AFF9F3771}"/>
                </a:ext>
              </a:extLst>
            </p:cNvPr>
            <p:cNvSpPr>
              <a:spLocks/>
            </p:cNvSpPr>
            <p:nvPr/>
          </p:nvSpPr>
          <p:spPr bwMode="auto">
            <a:xfrm>
              <a:off x="1952" y="2170"/>
              <a:ext cx="280" cy="418"/>
            </a:xfrm>
            <a:custGeom>
              <a:avLst/>
              <a:gdLst>
                <a:gd name="T0" fmla="*/ 279 w 280"/>
                <a:gd name="T1" fmla="*/ 373 h 418"/>
                <a:gd name="T2" fmla="*/ 0 w 280"/>
                <a:gd name="T3" fmla="*/ 417 h 418"/>
                <a:gd name="T4" fmla="*/ 0 w 280"/>
                <a:gd name="T5" fmla="*/ 19 h 418"/>
                <a:gd name="T6" fmla="*/ 279 w 280"/>
                <a:gd name="T7" fmla="*/ 0 h 418"/>
                <a:gd name="T8" fmla="*/ 279 w 280"/>
                <a:gd name="T9" fmla="*/ 373 h 4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 h="418">
                  <a:moveTo>
                    <a:pt x="279" y="373"/>
                  </a:moveTo>
                  <a:lnTo>
                    <a:pt x="0" y="417"/>
                  </a:lnTo>
                  <a:lnTo>
                    <a:pt x="0" y="19"/>
                  </a:lnTo>
                  <a:lnTo>
                    <a:pt x="279" y="0"/>
                  </a:lnTo>
                  <a:lnTo>
                    <a:pt x="279" y="373"/>
                  </a:lnTo>
                </a:path>
              </a:pathLst>
            </a:custGeom>
            <a:solidFill>
              <a:srgbClr val="4D4D4D"/>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0" name="Freeform 175">
              <a:extLst>
                <a:ext uri="{FF2B5EF4-FFF2-40B4-BE49-F238E27FC236}">
                  <a16:creationId xmlns:a16="http://schemas.microsoft.com/office/drawing/2014/main" id="{60214B82-7D06-44A1-A51E-F1E577EA08A9}"/>
                </a:ext>
              </a:extLst>
            </p:cNvPr>
            <p:cNvSpPr>
              <a:spLocks/>
            </p:cNvSpPr>
            <p:nvPr/>
          </p:nvSpPr>
          <p:spPr bwMode="auto">
            <a:xfrm>
              <a:off x="1974" y="2187"/>
              <a:ext cx="228" cy="333"/>
            </a:xfrm>
            <a:custGeom>
              <a:avLst/>
              <a:gdLst>
                <a:gd name="T0" fmla="*/ 220 w 228"/>
                <a:gd name="T1" fmla="*/ 1 h 333"/>
                <a:gd name="T2" fmla="*/ 221 w 228"/>
                <a:gd name="T3" fmla="*/ 6 h 333"/>
                <a:gd name="T4" fmla="*/ 222 w 228"/>
                <a:gd name="T5" fmla="*/ 13 h 333"/>
                <a:gd name="T6" fmla="*/ 224 w 228"/>
                <a:gd name="T7" fmla="*/ 27 h 333"/>
                <a:gd name="T8" fmla="*/ 224 w 228"/>
                <a:gd name="T9" fmla="*/ 43 h 333"/>
                <a:gd name="T10" fmla="*/ 224 w 228"/>
                <a:gd name="T11" fmla="*/ 62 h 333"/>
                <a:gd name="T12" fmla="*/ 225 w 228"/>
                <a:gd name="T13" fmla="*/ 83 h 333"/>
                <a:gd name="T14" fmla="*/ 225 w 228"/>
                <a:gd name="T15" fmla="*/ 104 h 333"/>
                <a:gd name="T16" fmla="*/ 227 w 228"/>
                <a:gd name="T17" fmla="*/ 129 h 333"/>
                <a:gd name="T18" fmla="*/ 227 w 228"/>
                <a:gd name="T19" fmla="*/ 153 h 333"/>
                <a:gd name="T20" fmla="*/ 227 w 228"/>
                <a:gd name="T21" fmla="*/ 178 h 333"/>
                <a:gd name="T22" fmla="*/ 225 w 228"/>
                <a:gd name="T23" fmla="*/ 200 h 333"/>
                <a:gd name="T24" fmla="*/ 225 w 228"/>
                <a:gd name="T25" fmla="*/ 223 h 333"/>
                <a:gd name="T26" fmla="*/ 224 w 228"/>
                <a:gd name="T27" fmla="*/ 244 h 333"/>
                <a:gd name="T28" fmla="*/ 224 w 228"/>
                <a:gd name="T29" fmla="*/ 263 h 333"/>
                <a:gd name="T30" fmla="*/ 224 w 228"/>
                <a:gd name="T31" fmla="*/ 277 h 333"/>
                <a:gd name="T32" fmla="*/ 222 w 228"/>
                <a:gd name="T33" fmla="*/ 291 h 333"/>
                <a:gd name="T34" fmla="*/ 220 w 228"/>
                <a:gd name="T35" fmla="*/ 298 h 333"/>
                <a:gd name="T36" fmla="*/ 213 w 228"/>
                <a:gd name="T37" fmla="*/ 305 h 333"/>
                <a:gd name="T38" fmla="*/ 206 w 228"/>
                <a:gd name="T39" fmla="*/ 309 h 333"/>
                <a:gd name="T40" fmla="*/ 200 w 228"/>
                <a:gd name="T41" fmla="*/ 311 h 333"/>
                <a:gd name="T42" fmla="*/ 191 w 228"/>
                <a:gd name="T43" fmla="*/ 312 h 333"/>
                <a:gd name="T44" fmla="*/ 180 w 228"/>
                <a:gd name="T45" fmla="*/ 316 h 333"/>
                <a:gd name="T46" fmla="*/ 169 w 228"/>
                <a:gd name="T47" fmla="*/ 318 h 333"/>
                <a:gd name="T48" fmla="*/ 156 w 228"/>
                <a:gd name="T49" fmla="*/ 319 h 333"/>
                <a:gd name="T50" fmla="*/ 145 w 228"/>
                <a:gd name="T51" fmla="*/ 323 h 333"/>
                <a:gd name="T52" fmla="*/ 133 w 228"/>
                <a:gd name="T53" fmla="*/ 325 h 333"/>
                <a:gd name="T54" fmla="*/ 121 w 228"/>
                <a:gd name="T55" fmla="*/ 325 h 333"/>
                <a:gd name="T56" fmla="*/ 110 w 228"/>
                <a:gd name="T57" fmla="*/ 325 h 333"/>
                <a:gd name="T58" fmla="*/ 97 w 228"/>
                <a:gd name="T59" fmla="*/ 328 h 333"/>
                <a:gd name="T60" fmla="*/ 85 w 228"/>
                <a:gd name="T61" fmla="*/ 328 h 333"/>
                <a:gd name="T62" fmla="*/ 74 w 228"/>
                <a:gd name="T63" fmla="*/ 328 h 333"/>
                <a:gd name="T64" fmla="*/ 61 w 228"/>
                <a:gd name="T65" fmla="*/ 330 h 333"/>
                <a:gd name="T66" fmla="*/ 49 w 228"/>
                <a:gd name="T67" fmla="*/ 330 h 333"/>
                <a:gd name="T68" fmla="*/ 38 w 228"/>
                <a:gd name="T69" fmla="*/ 330 h 333"/>
                <a:gd name="T70" fmla="*/ 26 w 228"/>
                <a:gd name="T71" fmla="*/ 330 h 333"/>
                <a:gd name="T72" fmla="*/ 13 w 228"/>
                <a:gd name="T73" fmla="*/ 328 h 333"/>
                <a:gd name="T74" fmla="*/ 6 w 228"/>
                <a:gd name="T75" fmla="*/ 325 h 333"/>
                <a:gd name="T76" fmla="*/ 5 w 228"/>
                <a:gd name="T77" fmla="*/ 319 h 333"/>
                <a:gd name="T78" fmla="*/ 4 w 228"/>
                <a:gd name="T79" fmla="*/ 312 h 333"/>
                <a:gd name="T80" fmla="*/ 2 w 228"/>
                <a:gd name="T81" fmla="*/ 302 h 333"/>
                <a:gd name="T82" fmla="*/ 1 w 228"/>
                <a:gd name="T83" fmla="*/ 286 h 333"/>
                <a:gd name="T84" fmla="*/ 0 w 228"/>
                <a:gd name="T85" fmla="*/ 269 h 333"/>
                <a:gd name="T86" fmla="*/ 0 w 228"/>
                <a:gd name="T87" fmla="*/ 249 h 333"/>
                <a:gd name="T88" fmla="*/ 0 w 228"/>
                <a:gd name="T89" fmla="*/ 228 h 333"/>
                <a:gd name="T90" fmla="*/ 0 w 228"/>
                <a:gd name="T91" fmla="*/ 204 h 333"/>
                <a:gd name="T92" fmla="*/ 0 w 228"/>
                <a:gd name="T93" fmla="*/ 181 h 333"/>
                <a:gd name="T94" fmla="*/ 0 w 228"/>
                <a:gd name="T95" fmla="*/ 157 h 333"/>
                <a:gd name="T96" fmla="*/ 0 w 228"/>
                <a:gd name="T97" fmla="*/ 134 h 333"/>
                <a:gd name="T98" fmla="*/ 0 w 228"/>
                <a:gd name="T99" fmla="*/ 110 h 333"/>
                <a:gd name="T100" fmla="*/ 0 w 228"/>
                <a:gd name="T101" fmla="*/ 89 h 333"/>
                <a:gd name="T102" fmla="*/ 0 w 228"/>
                <a:gd name="T103" fmla="*/ 69 h 333"/>
                <a:gd name="T104" fmla="*/ 1 w 228"/>
                <a:gd name="T105" fmla="*/ 52 h 333"/>
                <a:gd name="T106" fmla="*/ 2 w 228"/>
                <a:gd name="T107" fmla="*/ 38 h 333"/>
                <a:gd name="T108" fmla="*/ 4 w 228"/>
                <a:gd name="T109" fmla="*/ 26 h 333"/>
                <a:gd name="T110" fmla="*/ 5 w 228"/>
                <a:gd name="T111" fmla="*/ 19 h 333"/>
                <a:gd name="T112" fmla="*/ 6 w 228"/>
                <a:gd name="T113" fmla="*/ 13 h 333"/>
                <a:gd name="T114" fmla="*/ 218 w 228"/>
                <a:gd name="T115" fmla="*/ 0 h 33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28" h="333">
                  <a:moveTo>
                    <a:pt x="218" y="0"/>
                  </a:moveTo>
                  <a:lnTo>
                    <a:pt x="220" y="1"/>
                  </a:lnTo>
                  <a:lnTo>
                    <a:pt x="220" y="3"/>
                  </a:lnTo>
                  <a:lnTo>
                    <a:pt x="221" y="6"/>
                  </a:lnTo>
                  <a:lnTo>
                    <a:pt x="221" y="12"/>
                  </a:lnTo>
                  <a:lnTo>
                    <a:pt x="222" y="13"/>
                  </a:lnTo>
                  <a:lnTo>
                    <a:pt x="222" y="20"/>
                  </a:lnTo>
                  <a:lnTo>
                    <a:pt x="224" y="27"/>
                  </a:lnTo>
                  <a:lnTo>
                    <a:pt x="224" y="36"/>
                  </a:lnTo>
                  <a:lnTo>
                    <a:pt x="224" y="43"/>
                  </a:lnTo>
                  <a:lnTo>
                    <a:pt x="224" y="52"/>
                  </a:lnTo>
                  <a:lnTo>
                    <a:pt x="224" y="62"/>
                  </a:lnTo>
                  <a:lnTo>
                    <a:pt x="225" y="71"/>
                  </a:lnTo>
                  <a:lnTo>
                    <a:pt x="225" y="83"/>
                  </a:lnTo>
                  <a:lnTo>
                    <a:pt x="225" y="94"/>
                  </a:lnTo>
                  <a:lnTo>
                    <a:pt x="225" y="104"/>
                  </a:lnTo>
                  <a:lnTo>
                    <a:pt x="225" y="117"/>
                  </a:lnTo>
                  <a:lnTo>
                    <a:pt x="227" y="129"/>
                  </a:lnTo>
                  <a:lnTo>
                    <a:pt x="227" y="139"/>
                  </a:lnTo>
                  <a:lnTo>
                    <a:pt x="227" y="153"/>
                  </a:lnTo>
                  <a:lnTo>
                    <a:pt x="227" y="164"/>
                  </a:lnTo>
                  <a:lnTo>
                    <a:pt x="227" y="178"/>
                  </a:lnTo>
                  <a:lnTo>
                    <a:pt x="225" y="190"/>
                  </a:lnTo>
                  <a:lnTo>
                    <a:pt x="225" y="200"/>
                  </a:lnTo>
                  <a:lnTo>
                    <a:pt x="225" y="211"/>
                  </a:lnTo>
                  <a:lnTo>
                    <a:pt x="225" y="223"/>
                  </a:lnTo>
                  <a:lnTo>
                    <a:pt x="225" y="235"/>
                  </a:lnTo>
                  <a:lnTo>
                    <a:pt x="224" y="244"/>
                  </a:lnTo>
                  <a:lnTo>
                    <a:pt x="224" y="253"/>
                  </a:lnTo>
                  <a:lnTo>
                    <a:pt x="224" y="263"/>
                  </a:lnTo>
                  <a:lnTo>
                    <a:pt x="224" y="270"/>
                  </a:lnTo>
                  <a:lnTo>
                    <a:pt x="224" y="277"/>
                  </a:lnTo>
                  <a:lnTo>
                    <a:pt x="222" y="284"/>
                  </a:lnTo>
                  <a:lnTo>
                    <a:pt x="222" y="291"/>
                  </a:lnTo>
                  <a:lnTo>
                    <a:pt x="221" y="295"/>
                  </a:lnTo>
                  <a:lnTo>
                    <a:pt x="220" y="298"/>
                  </a:lnTo>
                  <a:lnTo>
                    <a:pt x="220" y="304"/>
                  </a:lnTo>
                  <a:lnTo>
                    <a:pt x="213" y="305"/>
                  </a:lnTo>
                  <a:lnTo>
                    <a:pt x="210" y="307"/>
                  </a:lnTo>
                  <a:lnTo>
                    <a:pt x="206" y="309"/>
                  </a:lnTo>
                  <a:lnTo>
                    <a:pt x="203" y="309"/>
                  </a:lnTo>
                  <a:lnTo>
                    <a:pt x="200" y="311"/>
                  </a:lnTo>
                  <a:lnTo>
                    <a:pt x="192" y="312"/>
                  </a:lnTo>
                  <a:lnTo>
                    <a:pt x="191" y="312"/>
                  </a:lnTo>
                  <a:lnTo>
                    <a:pt x="185" y="314"/>
                  </a:lnTo>
                  <a:lnTo>
                    <a:pt x="180" y="316"/>
                  </a:lnTo>
                  <a:lnTo>
                    <a:pt x="174" y="316"/>
                  </a:lnTo>
                  <a:lnTo>
                    <a:pt x="169" y="318"/>
                  </a:lnTo>
                  <a:lnTo>
                    <a:pt x="163" y="318"/>
                  </a:lnTo>
                  <a:lnTo>
                    <a:pt x="156" y="319"/>
                  </a:lnTo>
                  <a:lnTo>
                    <a:pt x="151" y="319"/>
                  </a:lnTo>
                  <a:lnTo>
                    <a:pt x="145" y="323"/>
                  </a:lnTo>
                  <a:lnTo>
                    <a:pt x="138" y="323"/>
                  </a:lnTo>
                  <a:lnTo>
                    <a:pt x="133" y="325"/>
                  </a:lnTo>
                  <a:lnTo>
                    <a:pt x="127" y="325"/>
                  </a:lnTo>
                  <a:lnTo>
                    <a:pt x="121" y="325"/>
                  </a:lnTo>
                  <a:lnTo>
                    <a:pt x="115" y="325"/>
                  </a:lnTo>
                  <a:lnTo>
                    <a:pt x="110" y="325"/>
                  </a:lnTo>
                  <a:lnTo>
                    <a:pt x="103" y="325"/>
                  </a:lnTo>
                  <a:lnTo>
                    <a:pt x="97" y="328"/>
                  </a:lnTo>
                  <a:lnTo>
                    <a:pt x="92" y="328"/>
                  </a:lnTo>
                  <a:lnTo>
                    <a:pt x="85" y="328"/>
                  </a:lnTo>
                  <a:lnTo>
                    <a:pt x="79" y="328"/>
                  </a:lnTo>
                  <a:lnTo>
                    <a:pt x="74" y="328"/>
                  </a:lnTo>
                  <a:lnTo>
                    <a:pt x="67" y="330"/>
                  </a:lnTo>
                  <a:lnTo>
                    <a:pt x="61" y="330"/>
                  </a:lnTo>
                  <a:lnTo>
                    <a:pt x="56" y="330"/>
                  </a:lnTo>
                  <a:lnTo>
                    <a:pt x="49" y="330"/>
                  </a:lnTo>
                  <a:lnTo>
                    <a:pt x="44" y="332"/>
                  </a:lnTo>
                  <a:lnTo>
                    <a:pt x="38" y="330"/>
                  </a:lnTo>
                  <a:lnTo>
                    <a:pt x="31" y="330"/>
                  </a:lnTo>
                  <a:lnTo>
                    <a:pt x="26" y="330"/>
                  </a:lnTo>
                  <a:lnTo>
                    <a:pt x="19" y="328"/>
                  </a:lnTo>
                  <a:lnTo>
                    <a:pt x="13" y="328"/>
                  </a:lnTo>
                  <a:lnTo>
                    <a:pt x="8" y="328"/>
                  </a:lnTo>
                  <a:lnTo>
                    <a:pt x="6" y="325"/>
                  </a:lnTo>
                  <a:lnTo>
                    <a:pt x="6" y="323"/>
                  </a:lnTo>
                  <a:lnTo>
                    <a:pt x="5" y="319"/>
                  </a:lnTo>
                  <a:lnTo>
                    <a:pt x="4" y="316"/>
                  </a:lnTo>
                  <a:lnTo>
                    <a:pt x="4" y="312"/>
                  </a:lnTo>
                  <a:lnTo>
                    <a:pt x="2" y="307"/>
                  </a:lnTo>
                  <a:lnTo>
                    <a:pt x="2" y="302"/>
                  </a:lnTo>
                  <a:lnTo>
                    <a:pt x="1" y="295"/>
                  </a:lnTo>
                  <a:lnTo>
                    <a:pt x="1" y="286"/>
                  </a:lnTo>
                  <a:lnTo>
                    <a:pt x="1" y="277"/>
                  </a:lnTo>
                  <a:lnTo>
                    <a:pt x="0" y="269"/>
                  </a:lnTo>
                  <a:lnTo>
                    <a:pt x="0" y="258"/>
                  </a:lnTo>
                  <a:lnTo>
                    <a:pt x="0" y="249"/>
                  </a:lnTo>
                  <a:lnTo>
                    <a:pt x="0" y="241"/>
                  </a:lnTo>
                  <a:lnTo>
                    <a:pt x="0" y="228"/>
                  </a:lnTo>
                  <a:lnTo>
                    <a:pt x="0" y="218"/>
                  </a:lnTo>
                  <a:lnTo>
                    <a:pt x="0" y="204"/>
                  </a:lnTo>
                  <a:lnTo>
                    <a:pt x="0" y="192"/>
                  </a:lnTo>
                  <a:lnTo>
                    <a:pt x="0" y="181"/>
                  </a:lnTo>
                  <a:lnTo>
                    <a:pt x="0" y="171"/>
                  </a:lnTo>
                  <a:lnTo>
                    <a:pt x="0" y="157"/>
                  </a:lnTo>
                  <a:lnTo>
                    <a:pt x="0" y="145"/>
                  </a:lnTo>
                  <a:lnTo>
                    <a:pt x="0" y="134"/>
                  </a:lnTo>
                  <a:lnTo>
                    <a:pt x="0" y="120"/>
                  </a:lnTo>
                  <a:lnTo>
                    <a:pt x="0" y="110"/>
                  </a:lnTo>
                  <a:lnTo>
                    <a:pt x="0" y="99"/>
                  </a:lnTo>
                  <a:lnTo>
                    <a:pt x="0" y="89"/>
                  </a:lnTo>
                  <a:lnTo>
                    <a:pt x="0" y="80"/>
                  </a:lnTo>
                  <a:lnTo>
                    <a:pt x="0" y="69"/>
                  </a:lnTo>
                  <a:lnTo>
                    <a:pt x="1" y="61"/>
                  </a:lnTo>
                  <a:lnTo>
                    <a:pt x="1" y="52"/>
                  </a:lnTo>
                  <a:lnTo>
                    <a:pt x="1" y="45"/>
                  </a:lnTo>
                  <a:lnTo>
                    <a:pt x="2" y="38"/>
                  </a:lnTo>
                  <a:lnTo>
                    <a:pt x="2" y="33"/>
                  </a:lnTo>
                  <a:lnTo>
                    <a:pt x="4" y="26"/>
                  </a:lnTo>
                  <a:lnTo>
                    <a:pt x="4" y="22"/>
                  </a:lnTo>
                  <a:lnTo>
                    <a:pt x="5" y="19"/>
                  </a:lnTo>
                  <a:lnTo>
                    <a:pt x="6" y="17"/>
                  </a:lnTo>
                  <a:lnTo>
                    <a:pt x="6" y="13"/>
                  </a:lnTo>
                  <a:lnTo>
                    <a:pt x="8" y="13"/>
                  </a:lnTo>
                  <a:lnTo>
                    <a:pt x="218" y="0"/>
                  </a:lnTo>
                </a:path>
              </a:pathLst>
            </a:custGeom>
            <a:solidFill>
              <a:srgbClr val="97A6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1" name="Freeform 176">
              <a:extLst>
                <a:ext uri="{FF2B5EF4-FFF2-40B4-BE49-F238E27FC236}">
                  <a16:creationId xmlns:a16="http://schemas.microsoft.com/office/drawing/2014/main" id="{FA3AD02B-4E05-484D-AFC4-ECCFBE3B9605}"/>
                </a:ext>
              </a:extLst>
            </p:cNvPr>
            <p:cNvSpPr>
              <a:spLocks/>
            </p:cNvSpPr>
            <p:nvPr/>
          </p:nvSpPr>
          <p:spPr bwMode="auto">
            <a:xfrm>
              <a:off x="1940" y="2144"/>
              <a:ext cx="292" cy="42"/>
            </a:xfrm>
            <a:custGeom>
              <a:avLst/>
              <a:gdLst>
                <a:gd name="T0" fmla="*/ 291 w 292"/>
                <a:gd name="T1" fmla="*/ 23 h 42"/>
                <a:gd name="T2" fmla="*/ 271 w 292"/>
                <a:gd name="T3" fmla="*/ 0 h 42"/>
                <a:gd name="T4" fmla="*/ 0 w 292"/>
                <a:gd name="T5" fmla="*/ 16 h 42"/>
                <a:gd name="T6" fmla="*/ 13 w 292"/>
                <a:gd name="T7" fmla="*/ 41 h 42"/>
                <a:gd name="T8" fmla="*/ 291 w 292"/>
                <a:gd name="T9" fmla="*/ 23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2" h="42">
                  <a:moveTo>
                    <a:pt x="291" y="23"/>
                  </a:moveTo>
                  <a:lnTo>
                    <a:pt x="271" y="0"/>
                  </a:lnTo>
                  <a:lnTo>
                    <a:pt x="0" y="16"/>
                  </a:lnTo>
                  <a:lnTo>
                    <a:pt x="13" y="41"/>
                  </a:lnTo>
                  <a:lnTo>
                    <a:pt x="291" y="23"/>
                  </a:lnTo>
                </a:path>
              </a:pathLst>
            </a:custGeom>
            <a:solidFill>
              <a:srgbClr val="F2F2F2"/>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2" name="Freeform 177">
              <a:extLst>
                <a:ext uri="{FF2B5EF4-FFF2-40B4-BE49-F238E27FC236}">
                  <a16:creationId xmlns:a16="http://schemas.microsoft.com/office/drawing/2014/main" id="{E2357F29-4D47-41A9-BB5B-97EB7888E161}"/>
                </a:ext>
              </a:extLst>
            </p:cNvPr>
            <p:cNvSpPr>
              <a:spLocks/>
            </p:cNvSpPr>
            <p:nvPr/>
          </p:nvSpPr>
          <p:spPr bwMode="auto">
            <a:xfrm>
              <a:off x="1940" y="2162"/>
              <a:ext cx="23" cy="426"/>
            </a:xfrm>
            <a:custGeom>
              <a:avLst/>
              <a:gdLst>
                <a:gd name="T0" fmla="*/ 0 w 23"/>
                <a:gd name="T1" fmla="*/ 0 h 426"/>
                <a:gd name="T2" fmla="*/ 22 w 23"/>
                <a:gd name="T3" fmla="*/ 28 h 426"/>
                <a:gd name="T4" fmla="*/ 22 w 23"/>
                <a:gd name="T5" fmla="*/ 425 h 426"/>
                <a:gd name="T6" fmla="*/ 0 w 23"/>
                <a:gd name="T7" fmla="*/ 388 h 426"/>
                <a:gd name="T8" fmla="*/ 0 w 23"/>
                <a:gd name="T9" fmla="*/ 0 h 4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426">
                  <a:moveTo>
                    <a:pt x="0" y="0"/>
                  </a:moveTo>
                  <a:lnTo>
                    <a:pt x="22" y="28"/>
                  </a:lnTo>
                  <a:lnTo>
                    <a:pt x="22" y="425"/>
                  </a:lnTo>
                  <a:lnTo>
                    <a:pt x="0" y="388"/>
                  </a:lnTo>
                  <a:lnTo>
                    <a:pt x="0" y="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3" name="Freeform 178">
              <a:extLst>
                <a:ext uri="{FF2B5EF4-FFF2-40B4-BE49-F238E27FC236}">
                  <a16:creationId xmlns:a16="http://schemas.microsoft.com/office/drawing/2014/main" id="{8ED5A816-2A36-4AC4-9AA3-CC92447F98A9}"/>
                </a:ext>
              </a:extLst>
            </p:cNvPr>
            <p:cNvSpPr>
              <a:spLocks/>
            </p:cNvSpPr>
            <p:nvPr/>
          </p:nvSpPr>
          <p:spPr bwMode="auto">
            <a:xfrm>
              <a:off x="2215" y="2170"/>
              <a:ext cx="23" cy="373"/>
            </a:xfrm>
            <a:custGeom>
              <a:avLst/>
              <a:gdLst>
                <a:gd name="T0" fmla="*/ 22 w 23"/>
                <a:gd name="T1" fmla="*/ 0 h 373"/>
                <a:gd name="T2" fmla="*/ 0 w 23"/>
                <a:gd name="T3" fmla="*/ 19 h 373"/>
                <a:gd name="T4" fmla="*/ 0 w 23"/>
                <a:gd name="T5" fmla="*/ 333 h 373"/>
                <a:gd name="T6" fmla="*/ 22 w 23"/>
                <a:gd name="T7" fmla="*/ 372 h 373"/>
                <a:gd name="T8" fmla="*/ 22 w 23"/>
                <a:gd name="T9" fmla="*/ 0 h 3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73">
                  <a:moveTo>
                    <a:pt x="22" y="0"/>
                  </a:moveTo>
                  <a:lnTo>
                    <a:pt x="0" y="19"/>
                  </a:lnTo>
                  <a:lnTo>
                    <a:pt x="0" y="333"/>
                  </a:lnTo>
                  <a:lnTo>
                    <a:pt x="22" y="372"/>
                  </a:lnTo>
                  <a:lnTo>
                    <a:pt x="22" y="0"/>
                  </a:lnTo>
                </a:path>
              </a:pathLst>
            </a:custGeom>
            <a:solidFill>
              <a:srgbClr val="BFBFBF"/>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4" name="Freeform 179">
              <a:extLst>
                <a:ext uri="{FF2B5EF4-FFF2-40B4-BE49-F238E27FC236}">
                  <a16:creationId xmlns:a16="http://schemas.microsoft.com/office/drawing/2014/main" id="{DC1888A9-9752-448A-B4BA-A5FB335E8ECD}"/>
                </a:ext>
              </a:extLst>
            </p:cNvPr>
            <p:cNvSpPr>
              <a:spLocks/>
            </p:cNvSpPr>
            <p:nvPr/>
          </p:nvSpPr>
          <p:spPr bwMode="auto">
            <a:xfrm>
              <a:off x="1952" y="2511"/>
              <a:ext cx="280" cy="77"/>
            </a:xfrm>
            <a:custGeom>
              <a:avLst/>
              <a:gdLst>
                <a:gd name="T0" fmla="*/ 279 w 280"/>
                <a:gd name="T1" fmla="*/ 35 h 77"/>
                <a:gd name="T2" fmla="*/ 257 w 280"/>
                <a:gd name="T3" fmla="*/ 0 h 77"/>
                <a:gd name="T4" fmla="*/ 21 w 280"/>
                <a:gd name="T5" fmla="*/ 35 h 77"/>
                <a:gd name="T6" fmla="*/ 0 w 280"/>
                <a:gd name="T7" fmla="*/ 76 h 77"/>
                <a:gd name="T8" fmla="*/ 279 w 280"/>
                <a:gd name="T9" fmla="*/ 35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 h="77">
                  <a:moveTo>
                    <a:pt x="279" y="35"/>
                  </a:moveTo>
                  <a:lnTo>
                    <a:pt x="257" y="0"/>
                  </a:lnTo>
                  <a:lnTo>
                    <a:pt x="21" y="35"/>
                  </a:lnTo>
                  <a:lnTo>
                    <a:pt x="0" y="76"/>
                  </a:lnTo>
                  <a:lnTo>
                    <a:pt x="279" y="35"/>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5" name="Freeform 180">
              <a:extLst>
                <a:ext uri="{FF2B5EF4-FFF2-40B4-BE49-F238E27FC236}">
                  <a16:creationId xmlns:a16="http://schemas.microsoft.com/office/drawing/2014/main" id="{CDB09069-CB6A-4C71-95F7-930DF66ECD8D}"/>
                </a:ext>
              </a:extLst>
            </p:cNvPr>
            <p:cNvSpPr>
              <a:spLocks/>
            </p:cNvSpPr>
            <p:nvPr/>
          </p:nvSpPr>
          <p:spPr bwMode="auto">
            <a:xfrm>
              <a:off x="1952" y="2191"/>
              <a:ext cx="23" cy="397"/>
            </a:xfrm>
            <a:custGeom>
              <a:avLst/>
              <a:gdLst>
                <a:gd name="T0" fmla="*/ 0 w 23"/>
                <a:gd name="T1" fmla="*/ 396 h 397"/>
                <a:gd name="T2" fmla="*/ 22 w 23"/>
                <a:gd name="T3" fmla="*/ 352 h 397"/>
                <a:gd name="T4" fmla="*/ 22 w 23"/>
                <a:gd name="T5" fmla="*/ 17 h 397"/>
                <a:gd name="T6" fmla="*/ 0 w 23"/>
                <a:gd name="T7" fmla="*/ 0 h 397"/>
                <a:gd name="T8" fmla="*/ 0 w 23"/>
                <a:gd name="T9" fmla="*/ 396 h 3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97">
                  <a:moveTo>
                    <a:pt x="0" y="396"/>
                  </a:moveTo>
                  <a:lnTo>
                    <a:pt x="22" y="352"/>
                  </a:lnTo>
                  <a:lnTo>
                    <a:pt x="22" y="17"/>
                  </a:lnTo>
                  <a:lnTo>
                    <a:pt x="0" y="0"/>
                  </a:lnTo>
                  <a:lnTo>
                    <a:pt x="0" y="396"/>
                  </a:lnTo>
                </a:path>
              </a:pathLst>
            </a:custGeom>
            <a:solidFill>
              <a:srgbClr val="CCCC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6" name="Freeform 181">
              <a:extLst>
                <a:ext uri="{FF2B5EF4-FFF2-40B4-BE49-F238E27FC236}">
                  <a16:creationId xmlns:a16="http://schemas.microsoft.com/office/drawing/2014/main" id="{EEC00886-4E26-4CF7-B3FA-493746475959}"/>
                </a:ext>
              </a:extLst>
            </p:cNvPr>
            <p:cNvSpPr>
              <a:spLocks/>
            </p:cNvSpPr>
            <p:nvPr/>
          </p:nvSpPr>
          <p:spPr bwMode="auto">
            <a:xfrm>
              <a:off x="1947" y="2170"/>
              <a:ext cx="288" cy="34"/>
            </a:xfrm>
            <a:custGeom>
              <a:avLst/>
              <a:gdLst>
                <a:gd name="T0" fmla="*/ 0 w 288"/>
                <a:gd name="T1" fmla="*/ 17 h 34"/>
                <a:gd name="T2" fmla="*/ 21 w 288"/>
                <a:gd name="T3" fmla="*/ 33 h 34"/>
                <a:gd name="T4" fmla="*/ 263 w 288"/>
                <a:gd name="T5" fmla="*/ 17 h 34"/>
                <a:gd name="T6" fmla="*/ 287 w 288"/>
                <a:gd name="T7" fmla="*/ 0 h 34"/>
                <a:gd name="T8" fmla="*/ 0 w 288"/>
                <a:gd name="T9" fmla="*/ 17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8" h="34">
                  <a:moveTo>
                    <a:pt x="0" y="17"/>
                  </a:moveTo>
                  <a:lnTo>
                    <a:pt x="21" y="33"/>
                  </a:lnTo>
                  <a:lnTo>
                    <a:pt x="263" y="17"/>
                  </a:lnTo>
                  <a:lnTo>
                    <a:pt x="287" y="0"/>
                  </a:lnTo>
                  <a:lnTo>
                    <a:pt x="0" y="17"/>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7" name="Freeform 182">
              <a:extLst>
                <a:ext uri="{FF2B5EF4-FFF2-40B4-BE49-F238E27FC236}">
                  <a16:creationId xmlns:a16="http://schemas.microsoft.com/office/drawing/2014/main" id="{DC5962F7-1AB6-4871-BBDC-D3D96B4CAFEE}"/>
                </a:ext>
              </a:extLst>
            </p:cNvPr>
            <p:cNvSpPr>
              <a:spLocks/>
            </p:cNvSpPr>
            <p:nvPr/>
          </p:nvSpPr>
          <p:spPr bwMode="auto">
            <a:xfrm>
              <a:off x="1806" y="2166"/>
              <a:ext cx="112" cy="609"/>
            </a:xfrm>
            <a:custGeom>
              <a:avLst/>
              <a:gdLst>
                <a:gd name="T0" fmla="*/ 111 w 112"/>
                <a:gd name="T1" fmla="*/ 0 h 609"/>
                <a:gd name="T2" fmla="*/ 111 w 112"/>
                <a:gd name="T3" fmla="*/ 542 h 609"/>
                <a:gd name="T4" fmla="*/ 0 w 112"/>
                <a:gd name="T5" fmla="*/ 608 h 609"/>
                <a:gd name="T6" fmla="*/ 0 w 112"/>
                <a:gd name="T7" fmla="*/ 22 h 609"/>
                <a:gd name="T8" fmla="*/ 111 w 112"/>
                <a:gd name="T9" fmla="*/ 0 h 6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2" h="609">
                  <a:moveTo>
                    <a:pt x="111" y="0"/>
                  </a:moveTo>
                  <a:lnTo>
                    <a:pt x="111" y="542"/>
                  </a:lnTo>
                  <a:lnTo>
                    <a:pt x="0" y="608"/>
                  </a:lnTo>
                  <a:lnTo>
                    <a:pt x="0" y="22"/>
                  </a:lnTo>
                  <a:lnTo>
                    <a:pt x="111" y="0"/>
                  </a:lnTo>
                </a:path>
              </a:pathLst>
            </a:custGeom>
            <a:solidFill>
              <a:srgbClr val="CCCC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8" name="Freeform 183">
              <a:extLst>
                <a:ext uri="{FF2B5EF4-FFF2-40B4-BE49-F238E27FC236}">
                  <a16:creationId xmlns:a16="http://schemas.microsoft.com/office/drawing/2014/main" id="{57F493CD-7793-4D84-849D-ED1BA97039BD}"/>
                </a:ext>
              </a:extLst>
            </p:cNvPr>
            <p:cNvSpPr>
              <a:spLocks/>
            </p:cNvSpPr>
            <p:nvPr/>
          </p:nvSpPr>
          <p:spPr bwMode="auto">
            <a:xfrm>
              <a:off x="1676" y="2088"/>
              <a:ext cx="242" cy="95"/>
            </a:xfrm>
            <a:custGeom>
              <a:avLst/>
              <a:gdLst>
                <a:gd name="T0" fmla="*/ 241 w 242"/>
                <a:gd name="T1" fmla="*/ 69 h 95"/>
                <a:gd name="T2" fmla="*/ 112 w 242"/>
                <a:gd name="T3" fmla="*/ 0 h 95"/>
                <a:gd name="T4" fmla="*/ 0 w 242"/>
                <a:gd name="T5" fmla="*/ 22 h 95"/>
                <a:gd name="T6" fmla="*/ 127 w 242"/>
                <a:gd name="T7" fmla="*/ 94 h 95"/>
                <a:gd name="T8" fmla="*/ 241 w 242"/>
                <a:gd name="T9" fmla="*/ 69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2" h="95">
                  <a:moveTo>
                    <a:pt x="241" y="69"/>
                  </a:moveTo>
                  <a:lnTo>
                    <a:pt x="112" y="0"/>
                  </a:lnTo>
                  <a:lnTo>
                    <a:pt x="0" y="22"/>
                  </a:lnTo>
                  <a:lnTo>
                    <a:pt x="127" y="94"/>
                  </a:lnTo>
                  <a:lnTo>
                    <a:pt x="241" y="69"/>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39" name="Freeform 184">
              <a:extLst>
                <a:ext uri="{FF2B5EF4-FFF2-40B4-BE49-F238E27FC236}">
                  <a16:creationId xmlns:a16="http://schemas.microsoft.com/office/drawing/2014/main" id="{0B287D36-F1BC-4249-B17A-42050BD5D0F3}"/>
                </a:ext>
              </a:extLst>
            </p:cNvPr>
            <p:cNvSpPr>
              <a:spLocks/>
            </p:cNvSpPr>
            <p:nvPr/>
          </p:nvSpPr>
          <p:spPr bwMode="auto">
            <a:xfrm>
              <a:off x="1676" y="2113"/>
              <a:ext cx="126" cy="662"/>
            </a:xfrm>
            <a:custGeom>
              <a:avLst/>
              <a:gdLst>
                <a:gd name="T0" fmla="*/ 125 w 126"/>
                <a:gd name="T1" fmla="*/ 72 h 662"/>
                <a:gd name="T2" fmla="*/ 0 w 126"/>
                <a:gd name="T3" fmla="*/ 0 h 662"/>
                <a:gd name="T4" fmla="*/ 0 w 126"/>
                <a:gd name="T5" fmla="*/ 544 h 662"/>
                <a:gd name="T6" fmla="*/ 125 w 126"/>
                <a:gd name="T7" fmla="*/ 661 h 662"/>
                <a:gd name="T8" fmla="*/ 125 w 126"/>
                <a:gd name="T9" fmla="*/ 72 h 6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6" h="662">
                  <a:moveTo>
                    <a:pt x="125" y="72"/>
                  </a:moveTo>
                  <a:lnTo>
                    <a:pt x="0" y="0"/>
                  </a:lnTo>
                  <a:lnTo>
                    <a:pt x="0" y="544"/>
                  </a:lnTo>
                  <a:lnTo>
                    <a:pt x="125" y="661"/>
                  </a:lnTo>
                  <a:lnTo>
                    <a:pt x="125" y="72"/>
                  </a:lnTo>
                </a:path>
              </a:pathLst>
            </a:custGeom>
            <a:solidFill>
              <a:srgbClr val="A6A6A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0" name="Freeform 185">
              <a:extLst>
                <a:ext uri="{FF2B5EF4-FFF2-40B4-BE49-F238E27FC236}">
                  <a16:creationId xmlns:a16="http://schemas.microsoft.com/office/drawing/2014/main" id="{DDAEB6EB-9517-4334-831A-93CEADE25736}"/>
                </a:ext>
              </a:extLst>
            </p:cNvPr>
            <p:cNvSpPr>
              <a:spLocks/>
            </p:cNvSpPr>
            <p:nvPr/>
          </p:nvSpPr>
          <p:spPr bwMode="auto">
            <a:xfrm>
              <a:off x="1818" y="2437"/>
              <a:ext cx="91" cy="133"/>
            </a:xfrm>
            <a:custGeom>
              <a:avLst/>
              <a:gdLst>
                <a:gd name="T0" fmla="*/ 90 w 91"/>
                <a:gd name="T1" fmla="*/ 0 h 133"/>
                <a:gd name="T2" fmla="*/ 90 w 91"/>
                <a:gd name="T3" fmla="*/ 89 h 133"/>
                <a:gd name="T4" fmla="*/ 0 w 91"/>
                <a:gd name="T5" fmla="*/ 132 h 133"/>
                <a:gd name="T6" fmla="*/ 0 w 91"/>
                <a:gd name="T7" fmla="*/ 35 h 133"/>
                <a:gd name="T8" fmla="*/ 90 w 91"/>
                <a:gd name="T9" fmla="*/ 0 h 1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133">
                  <a:moveTo>
                    <a:pt x="90" y="0"/>
                  </a:moveTo>
                  <a:lnTo>
                    <a:pt x="90" y="89"/>
                  </a:lnTo>
                  <a:lnTo>
                    <a:pt x="0" y="132"/>
                  </a:lnTo>
                  <a:lnTo>
                    <a:pt x="0" y="35"/>
                  </a:lnTo>
                  <a:lnTo>
                    <a:pt x="90" y="0"/>
                  </a:lnTo>
                </a:path>
              </a:pathLst>
            </a:custGeom>
            <a:solidFill>
              <a:srgbClr val="BFBFBF"/>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1" name="Freeform 186">
              <a:extLst>
                <a:ext uri="{FF2B5EF4-FFF2-40B4-BE49-F238E27FC236}">
                  <a16:creationId xmlns:a16="http://schemas.microsoft.com/office/drawing/2014/main" id="{07FE7C6F-CC65-4286-867E-56E816676ED3}"/>
                </a:ext>
              </a:extLst>
            </p:cNvPr>
            <p:cNvSpPr>
              <a:spLocks/>
            </p:cNvSpPr>
            <p:nvPr/>
          </p:nvSpPr>
          <p:spPr bwMode="auto">
            <a:xfrm>
              <a:off x="1818" y="2306"/>
              <a:ext cx="91" cy="126"/>
            </a:xfrm>
            <a:custGeom>
              <a:avLst/>
              <a:gdLst>
                <a:gd name="T0" fmla="*/ 90 w 91"/>
                <a:gd name="T1" fmla="*/ 0 h 126"/>
                <a:gd name="T2" fmla="*/ 90 w 91"/>
                <a:gd name="T3" fmla="*/ 88 h 126"/>
                <a:gd name="T4" fmla="*/ 0 w 91"/>
                <a:gd name="T5" fmla="*/ 125 h 126"/>
                <a:gd name="T6" fmla="*/ 0 w 91"/>
                <a:gd name="T7" fmla="*/ 28 h 126"/>
                <a:gd name="T8" fmla="*/ 90 w 91"/>
                <a:gd name="T9" fmla="*/ 0 h 1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126">
                  <a:moveTo>
                    <a:pt x="90" y="0"/>
                  </a:moveTo>
                  <a:lnTo>
                    <a:pt x="90" y="88"/>
                  </a:lnTo>
                  <a:lnTo>
                    <a:pt x="0" y="125"/>
                  </a:lnTo>
                  <a:lnTo>
                    <a:pt x="0" y="28"/>
                  </a:lnTo>
                  <a:lnTo>
                    <a:pt x="90" y="0"/>
                  </a:lnTo>
                </a:path>
              </a:pathLst>
            </a:custGeom>
            <a:solidFill>
              <a:srgbClr val="BFBFBF"/>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2" name="Freeform 187">
              <a:extLst>
                <a:ext uri="{FF2B5EF4-FFF2-40B4-BE49-F238E27FC236}">
                  <a16:creationId xmlns:a16="http://schemas.microsoft.com/office/drawing/2014/main" id="{37A25BC1-0F4D-4D26-8D0A-5AEE4E41DD49}"/>
                </a:ext>
              </a:extLst>
            </p:cNvPr>
            <p:cNvSpPr>
              <a:spLocks/>
            </p:cNvSpPr>
            <p:nvPr/>
          </p:nvSpPr>
          <p:spPr bwMode="auto">
            <a:xfrm>
              <a:off x="1913" y="2304"/>
              <a:ext cx="1" cy="95"/>
            </a:xfrm>
            <a:custGeom>
              <a:avLst/>
              <a:gdLst>
                <a:gd name="T0" fmla="*/ 0 w 1"/>
                <a:gd name="T1" fmla="*/ 0 h 95"/>
                <a:gd name="T2" fmla="*/ 0 w 1"/>
                <a:gd name="T3" fmla="*/ 0 h 95"/>
                <a:gd name="T4" fmla="*/ 0 w 1"/>
                <a:gd name="T5" fmla="*/ 94 h 95"/>
                <a:gd name="T6" fmla="*/ 0 w 1"/>
                <a:gd name="T7" fmla="*/ 87 h 95"/>
                <a:gd name="T8" fmla="*/ 0 w 1"/>
                <a:gd name="T9" fmla="*/ 0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5">
                  <a:moveTo>
                    <a:pt x="0" y="0"/>
                  </a:moveTo>
                  <a:lnTo>
                    <a:pt x="0" y="0"/>
                  </a:lnTo>
                  <a:lnTo>
                    <a:pt x="0" y="94"/>
                  </a:lnTo>
                  <a:lnTo>
                    <a:pt x="0" y="87"/>
                  </a:lnTo>
                  <a:lnTo>
                    <a:pt x="0" y="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3" name="Freeform 188">
              <a:extLst>
                <a:ext uri="{FF2B5EF4-FFF2-40B4-BE49-F238E27FC236}">
                  <a16:creationId xmlns:a16="http://schemas.microsoft.com/office/drawing/2014/main" id="{FE171A21-C001-4A8F-8920-1B49D7A3E15D}"/>
                </a:ext>
              </a:extLst>
            </p:cNvPr>
            <p:cNvSpPr>
              <a:spLocks/>
            </p:cNvSpPr>
            <p:nvPr/>
          </p:nvSpPr>
          <p:spPr bwMode="auto">
            <a:xfrm>
              <a:off x="1818" y="2398"/>
              <a:ext cx="96" cy="44"/>
            </a:xfrm>
            <a:custGeom>
              <a:avLst/>
              <a:gdLst>
                <a:gd name="T0" fmla="*/ 95 w 96"/>
                <a:gd name="T1" fmla="*/ 5 h 44"/>
                <a:gd name="T2" fmla="*/ 90 w 96"/>
                <a:gd name="T3" fmla="*/ 0 h 44"/>
                <a:gd name="T4" fmla="*/ 0 w 96"/>
                <a:gd name="T5" fmla="*/ 34 h 44"/>
                <a:gd name="T6" fmla="*/ 0 w 96"/>
                <a:gd name="T7" fmla="*/ 43 h 44"/>
                <a:gd name="T8" fmla="*/ 95 w 96"/>
                <a:gd name="T9" fmla="*/ 5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 h="44">
                  <a:moveTo>
                    <a:pt x="95" y="5"/>
                  </a:moveTo>
                  <a:lnTo>
                    <a:pt x="90" y="0"/>
                  </a:lnTo>
                  <a:lnTo>
                    <a:pt x="0" y="34"/>
                  </a:lnTo>
                  <a:lnTo>
                    <a:pt x="0" y="43"/>
                  </a:lnTo>
                  <a:lnTo>
                    <a:pt x="95" y="5"/>
                  </a:lnTo>
                </a:path>
              </a:pathLst>
            </a:custGeom>
            <a:solidFill>
              <a:srgbClr val="F2F2F2"/>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4" name="Freeform 189">
              <a:extLst>
                <a:ext uri="{FF2B5EF4-FFF2-40B4-BE49-F238E27FC236}">
                  <a16:creationId xmlns:a16="http://schemas.microsoft.com/office/drawing/2014/main" id="{AE72912E-9B60-4177-B4CF-344273FD0565}"/>
                </a:ext>
              </a:extLst>
            </p:cNvPr>
            <p:cNvSpPr>
              <a:spLocks/>
            </p:cNvSpPr>
            <p:nvPr/>
          </p:nvSpPr>
          <p:spPr bwMode="auto">
            <a:xfrm>
              <a:off x="1826" y="2403"/>
              <a:ext cx="97" cy="53"/>
            </a:xfrm>
            <a:custGeom>
              <a:avLst/>
              <a:gdLst>
                <a:gd name="T0" fmla="*/ 90 w 97"/>
                <a:gd name="T1" fmla="*/ 0 h 53"/>
                <a:gd name="T2" fmla="*/ 96 w 97"/>
                <a:gd name="T3" fmla="*/ 17 h 53"/>
                <a:gd name="T4" fmla="*/ 4 w 97"/>
                <a:gd name="T5" fmla="*/ 52 h 53"/>
                <a:gd name="T6" fmla="*/ 0 w 97"/>
                <a:gd name="T7" fmla="*/ 34 h 53"/>
                <a:gd name="T8" fmla="*/ 90 w 97"/>
                <a:gd name="T9" fmla="*/ 0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53">
                  <a:moveTo>
                    <a:pt x="90" y="0"/>
                  </a:moveTo>
                  <a:lnTo>
                    <a:pt x="96" y="17"/>
                  </a:lnTo>
                  <a:lnTo>
                    <a:pt x="4" y="52"/>
                  </a:lnTo>
                  <a:lnTo>
                    <a:pt x="0" y="34"/>
                  </a:lnTo>
                  <a:lnTo>
                    <a:pt x="90" y="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5" name="Freeform 190">
              <a:extLst>
                <a:ext uri="{FF2B5EF4-FFF2-40B4-BE49-F238E27FC236}">
                  <a16:creationId xmlns:a16="http://schemas.microsoft.com/office/drawing/2014/main" id="{B5DE02CF-AAA4-4061-88B1-74D762067520}"/>
                </a:ext>
              </a:extLst>
            </p:cNvPr>
            <p:cNvSpPr>
              <a:spLocks/>
            </p:cNvSpPr>
            <p:nvPr/>
          </p:nvSpPr>
          <p:spPr bwMode="auto">
            <a:xfrm>
              <a:off x="1826" y="2423"/>
              <a:ext cx="97" cy="46"/>
            </a:xfrm>
            <a:custGeom>
              <a:avLst/>
              <a:gdLst>
                <a:gd name="T0" fmla="*/ 96 w 97"/>
                <a:gd name="T1" fmla="*/ 0 h 46"/>
                <a:gd name="T2" fmla="*/ 90 w 97"/>
                <a:gd name="T3" fmla="*/ 10 h 46"/>
                <a:gd name="T4" fmla="*/ 0 w 97"/>
                <a:gd name="T5" fmla="*/ 45 h 46"/>
                <a:gd name="T6" fmla="*/ 4 w 97"/>
                <a:gd name="T7" fmla="*/ 34 h 46"/>
                <a:gd name="T8" fmla="*/ 96 w 97"/>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46">
                  <a:moveTo>
                    <a:pt x="96" y="0"/>
                  </a:moveTo>
                  <a:lnTo>
                    <a:pt x="90" y="10"/>
                  </a:lnTo>
                  <a:lnTo>
                    <a:pt x="0" y="45"/>
                  </a:lnTo>
                  <a:lnTo>
                    <a:pt x="4" y="34"/>
                  </a:lnTo>
                  <a:lnTo>
                    <a:pt x="96" y="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6" name="Freeform 191">
              <a:extLst>
                <a:ext uri="{FF2B5EF4-FFF2-40B4-BE49-F238E27FC236}">
                  <a16:creationId xmlns:a16="http://schemas.microsoft.com/office/drawing/2014/main" id="{DFF471D4-31D1-4044-9096-D1F49336BA42}"/>
                </a:ext>
              </a:extLst>
            </p:cNvPr>
            <p:cNvSpPr>
              <a:spLocks/>
            </p:cNvSpPr>
            <p:nvPr/>
          </p:nvSpPr>
          <p:spPr bwMode="auto">
            <a:xfrm>
              <a:off x="1826" y="2444"/>
              <a:ext cx="23" cy="33"/>
            </a:xfrm>
            <a:custGeom>
              <a:avLst/>
              <a:gdLst>
                <a:gd name="T0" fmla="*/ 0 w 23"/>
                <a:gd name="T1" fmla="*/ 0 h 33"/>
                <a:gd name="T2" fmla="*/ 22 w 23"/>
                <a:gd name="T3" fmla="*/ 16 h 33"/>
                <a:gd name="T4" fmla="*/ 0 w 23"/>
                <a:gd name="T5" fmla="*/ 32 h 33"/>
                <a:gd name="T6" fmla="*/ 0 w 23"/>
                <a:gd name="T7" fmla="*/ 0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3">
                  <a:moveTo>
                    <a:pt x="0" y="0"/>
                  </a:moveTo>
                  <a:lnTo>
                    <a:pt x="22" y="16"/>
                  </a:lnTo>
                  <a:lnTo>
                    <a:pt x="0" y="32"/>
                  </a:lnTo>
                  <a:lnTo>
                    <a:pt x="0" y="0"/>
                  </a:lnTo>
                </a:path>
              </a:pathLst>
            </a:custGeom>
            <a:solidFill>
              <a:srgbClr val="ADA391"/>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7" name="Freeform 192">
              <a:extLst>
                <a:ext uri="{FF2B5EF4-FFF2-40B4-BE49-F238E27FC236}">
                  <a16:creationId xmlns:a16="http://schemas.microsoft.com/office/drawing/2014/main" id="{D4874D34-00DD-444B-8290-D8C8ABAACBF8}"/>
                </a:ext>
              </a:extLst>
            </p:cNvPr>
            <p:cNvSpPr>
              <a:spLocks/>
            </p:cNvSpPr>
            <p:nvPr/>
          </p:nvSpPr>
          <p:spPr bwMode="auto">
            <a:xfrm>
              <a:off x="1913" y="2435"/>
              <a:ext cx="1" cy="98"/>
            </a:xfrm>
            <a:custGeom>
              <a:avLst/>
              <a:gdLst>
                <a:gd name="T0" fmla="*/ 0 w 1"/>
                <a:gd name="T1" fmla="*/ 1 h 98"/>
                <a:gd name="T2" fmla="*/ 0 w 1"/>
                <a:gd name="T3" fmla="*/ 0 h 98"/>
                <a:gd name="T4" fmla="*/ 0 w 1"/>
                <a:gd name="T5" fmla="*/ 97 h 98"/>
                <a:gd name="T6" fmla="*/ 0 w 1"/>
                <a:gd name="T7" fmla="*/ 88 h 98"/>
                <a:gd name="T8" fmla="*/ 0 w 1"/>
                <a:gd name="T9" fmla="*/ 1 h 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8">
                  <a:moveTo>
                    <a:pt x="0" y="1"/>
                  </a:moveTo>
                  <a:lnTo>
                    <a:pt x="0" y="0"/>
                  </a:lnTo>
                  <a:lnTo>
                    <a:pt x="0" y="97"/>
                  </a:lnTo>
                  <a:lnTo>
                    <a:pt x="0" y="88"/>
                  </a:lnTo>
                  <a:lnTo>
                    <a:pt x="0" y="1"/>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8" name="Freeform 193">
              <a:extLst>
                <a:ext uri="{FF2B5EF4-FFF2-40B4-BE49-F238E27FC236}">
                  <a16:creationId xmlns:a16="http://schemas.microsoft.com/office/drawing/2014/main" id="{5D0E62CB-5386-4C00-857E-3496D55AE31D}"/>
                </a:ext>
              </a:extLst>
            </p:cNvPr>
            <p:cNvSpPr>
              <a:spLocks/>
            </p:cNvSpPr>
            <p:nvPr/>
          </p:nvSpPr>
          <p:spPr bwMode="auto">
            <a:xfrm>
              <a:off x="1818" y="2534"/>
              <a:ext cx="96" cy="44"/>
            </a:xfrm>
            <a:custGeom>
              <a:avLst/>
              <a:gdLst>
                <a:gd name="T0" fmla="*/ 90 w 96"/>
                <a:gd name="T1" fmla="*/ 0 h 44"/>
                <a:gd name="T2" fmla="*/ 95 w 96"/>
                <a:gd name="T3" fmla="*/ 5 h 44"/>
                <a:gd name="T4" fmla="*/ 0 w 96"/>
                <a:gd name="T5" fmla="*/ 43 h 44"/>
                <a:gd name="T6" fmla="*/ 0 w 96"/>
                <a:gd name="T7" fmla="*/ 34 h 44"/>
                <a:gd name="T8" fmla="*/ 90 w 9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 h="44">
                  <a:moveTo>
                    <a:pt x="90" y="0"/>
                  </a:moveTo>
                  <a:lnTo>
                    <a:pt x="95" y="5"/>
                  </a:lnTo>
                  <a:lnTo>
                    <a:pt x="0" y="43"/>
                  </a:lnTo>
                  <a:lnTo>
                    <a:pt x="0" y="34"/>
                  </a:lnTo>
                  <a:lnTo>
                    <a:pt x="90" y="0"/>
                  </a:lnTo>
                </a:path>
              </a:pathLst>
            </a:custGeom>
            <a:solidFill>
              <a:srgbClr val="F2F2F2"/>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49" name="Freeform 194">
              <a:extLst>
                <a:ext uri="{FF2B5EF4-FFF2-40B4-BE49-F238E27FC236}">
                  <a16:creationId xmlns:a16="http://schemas.microsoft.com/office/drawing/2014/main" id="{32A17D63-3A0C-48C0-82EF-7A1140BAB053}"/>
                </a:ext>
              </a:extLst>
            </p:cNvPr>
            <p:cNvSpPr>
              <a:spLocks/>
            </p:cNvSpPr>
            <p:nvPr/>
          </p:nvSpPr>
          <p:spPr bwMode="auto">
            <a:xfrm>
              <a:off x="1836" y="2205"/>
              <a:ext cx="51" cy="38"/>
            </a:xfrm>
            <a:custGeom>
              <a:avLst/>
              <a:gdLst>
                <a:gd name="T0" fmla="*/ 50 w 51"/>
                <a:gd name="T1" fmla="*/ 0 h 38"/>
                <a:gd name="T2" fmla="*/ 45 w 51"/>
                <a:gd name="T3" fmla="*/ 12 h 38"/>
                <a:gd name="T4" fmla="*/ 50 w 51"/>
                <a:gd name="T5" fmla="*/ 22 h 38"/>
                <a:gd name="T6" fmla="*/ 0 w 51"/>
                <a:gd name="T7" fmla="*/ 37 h 38"/>
                <a:gd name="T8" fmla="*/ 0 w 51"/>
                <a:gd name="T9" fmla="*/ 10 h 38"/>
                <a:gd name="T10" fmla="*/ 50 w 51"/>
                <a:gd name="T11" fmla="*/ 0 h 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1" h="38">
                  <a:moveTo>
                    <a:pt x="50" y="0"/>
                  </a:moveTo>
                  <a:lnTo>
                    <a:pt x="45" y="12"/>
                  </a:lnTo>
                  <a:lnTo>
                    <a:pt x="50" y="22"/>
                  </a:lnTo>
                  <a:lnTo>
                    <a:pt x="0" y="37"/>
                  </a:lnTo>
                  <a:lnTo>
                    <a:pt x="0" y="10"/>
                  </a:lnTo>
                  <a:lnTo>
                    <a:pt x="50" y="0"/>
                  </a:lnTo>
                </a:path>
              </a:pathLst>
            </a:custGeom>
            <a:solidFill>
              <a:srgbClr val="8C8C8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0" name="Freeform 195">
              <a:extLst>
                <a:ext uri="{FF2B5EF4-FFF2-40B4-BE49-F238E27FC236}">
                  <a16:creationId xmlns:a16="http://schemas.microsoft.com/office/drawing/2014/main" id="{352664BA-6EF6-4A75-A875-E356E27492BF}"/>
                </a:ext>
              </a:extLst>
            </p:cNvPr>
            <p:cNvSpPr>
              <a:spLocks/>
            </p:cNvSpPr>
            <p:nvPr/>
          </p:nvSpPr>
          <p:spPr bwMode="auto">
            <a:xfrm>
              <a:off x="1815" y="2209"/>
              <a:ext cx="99" cy="34"/>
            </a:xfrm>
            <a:custGeom>
              <a:avLst/>
              <a:gdLst>
                <a:gd name="T0" fmla="*/ 98 w 99"/>
                <a:gd name="T1" fmla="*/ 0 h 34"/>
                <a:gd name="T2" fmla="*/ 0 w 99"/>
                <a:gd name="T3" fmla="*/ 23 h 34"/>
                <a:gd name="T4" fmla="*/ 0 w 99"/>
                <a:gd name="T5" fmla="*/ 33 h 34"/>
                <a:gd name="T6" fmla="*/ 98 w 99"/>
                <a:gd name="T7" fmla="*/ 7 h 34"/>
                <a:gd name="T8" fmla="*/ 98 w 99"/>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 h="34">
                  <a:moveTo>
                    <a:pt x="98" y="0"/>
                  </a:moveTo>
                  <a:lnTo>
                    <a:pt x="0" y="23"/>
                  </a:lnTo>
                  <a:lnTo>
                    <a:pt x="0" y="33"/>
                  </a:lnTo>
                  <a:lnTo>
                    <a:pt x="98" y="7"/>
                  </a:lnTo>
                  <a:lnTo>
                    <a:pt x="98" y="0"/>
                  </a:lnTo>
                </a:path>
              </a:pathLst>
            </a:custGeom>
            <a:solidFill>
              <a:srgbClr val="808080"/>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1" name="Freeform 196">
              <a:extLst>
                <a:ext uri="{FF2B5EF4-FFF2-40B4-BE49-F238E27FC236}">
                  <a16:creationId xmlns:a16="http://schemas.microsoft.com/office/drawing/2014/main" id="{A0822836-D2D6-4E4C-8BFF-471381DEBA71}"/>
                </a:ext>
              </a:extLst>
            </p:cNvPr>
            <p:cNvSpPr>
              <a:spLocks/>
            </p:cNvSpPr>
            <p:nvPr/>
          </p:nvSpPr>
          <p:spPr bwMode="auto">
            <a:xfrm>
              <a:off x="1886" y="2205"/>
              <a:ext cx="1" cy="34"/>
            </a:xfrm>
            <a:custGeom>
              <a:avLst/>
              <a:gdLst>
                <a:gd name="T0" fmla="*/ 0 w 1"/>
                <a:gd name="T1" fmla="*/ 0 h 34"/>
                <a:gd name="T2" fmla="*/ 0 w 1"/>
                <a:gd name="T3" fmla="*/ 33 h 34"/>
                <a:gd name="T4" fmla="*/ 0 w 1"/>
                <a:gd name="T5" fmla="*/ 16 h 34"/>
                <a:gd name="T6" fmla="*/ 0 w 1"/>
                <a:gd name="T7" fmla="*/ 0 h 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34">
                  <a:moveTo>
                    <a:pt x="0" y="0"/>
                  </a:moveTo>
                  <a:lnTo>
                    <a:pt x="0" y="33"/>
                  </a:lnTo>
                  <a:lnTo>
                    <a:pt x="0" y="16"/>
                  </a:lnTo>
                  <a:lnTo>
                    <a:pt x="0" y="0"/>
                  </a:lnTo>
                </a:path>
              </a:pathLst>
            </a:custGeom>
            <a:solidFill>
              <a:srgbClr val="9D9484"/>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2" name="Freeform 197">
              <a:extLst>
                <a:ext uri="{FF2B5EF4-FFF2-40B4-BE49-F238E27FC236}">
                  <a16:creationId xmlns:a16="http://schemas.microsoft.com/office/drawing/2014/main" id="{30C94FEE-72FB-43C6-95AE-235BE4B15E6F}"/>
                </a:ext>
              </a:extLst>
            </p:cNvPr>
            <p:cNvSpPr>
              <a:spLocks/>
            </p:cNvSpPr>
            <p:nvPr/>
          </p:nvSpPr>
          <p:spPr bwMode="auto">
            <a:xfrm>
              <a:off x="1818" y="2212"/>
              <a:ext cx="91" cy="33"/>
            </a:xfrm>
            <a:custGeom>
              <a:avLst/>
              <a:gdLst>
                <a:gd name="T0" fmla="*/ 90 w 91"/>
                <a:gd name="T1" fmla="*/ 0 h 33"/>
                <a:gd name="T2" fmla="*/ 0 w 91"/>
                <a:gd name="T3" fmla="*/ 27 h 33"/>
                <a:gd name="T4" fmla="*/ 0 w 91"/>
                <a:gd name="T5" fmla="*/ 32 h 33"/>
                <a:gd name="T6" fmla="*/ 90 w 91"/>
                <a:gd name="T7" fmla="*/ 4 h 33"/>
                <a:gd name="T8" fmla="*/ 90 w 91"/>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33">
                  <a:moveTo>
                    <a:pt x="90" y="0"/>
                  </a:moveTo>
                  <a:lnTo>
                    <a:pt x="0" y="27"/>
                  </a:lnTo>
                  <a:lnTo>
                    <a:pt x="0" y="32"/>
                  </a:lnTo>
                  <a:lnTo>
                    <a:pt x="90" y="4"/>
                  </a:lnTo>
                  <a:lnTo>
                    <a:pt x="90" y="0"/>
                  </a:lnTo>
                </a:path>
              </a:pathLst>
            </a:custGeom>
            <a:solidFill>
              <a:srgbClr val="404040"/>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3" name="Freeform 198">
              <a:extLst>
                <a:ext uri="{FF2B5EF4-FFF2-40B4-BE49-F238E27FC236}">
                  <a16:creationId xmlns:a16="http://schemas.microsoft.com/office/drawing/2014/main" id="{6209AB1B-B64F-4C9A-B26C-8D1584993790}"/>
                </a:ext>
              </a:extLst>
            </p:cNvPr>
            <p:cNvSpPr>
              <a:spLocks/>
            </p:cNvSpPr>
            <p:nvPr/>
          </p:nvSpPr>
          <p:spPr bwMode="auto">
            <a:xfrm>
              <a:off x="1753" y="2713"/>
              <a:ext cx="23" cy="36"/>
            </a:xfrm>
            <a:custGeom>
              <a:avLst/>
              <a:gdLst>
                <a:gd name="T0" fmla="*/ 22 w 23"/>
                <a:gd name="T1" fmla="*/ 24 h 36"/>
                <a:gd name="T2" fmla="*/ 0 w 23"/>
                <a:gd name="T3" fmla="*/ 35 h 36"/>
                <a:gd name="T4" fmla="*/ 22 w 23"/>
                <a:gd name="T5" fmla="*/ 0 h 36"/>
                <a:gd name="T6" fmla="*/ 22 w 23"/>
                <a:gd name="T7" fmla="*/ 24 h 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6">
                  <a:moveTo>
                    <a:pt x="22" y="24"/>
                  </a:moveTo>
                  <a:lnTo>
                    <a:pt x="0" y="35"/>
                  </a:lnTo>
                  <a:lnTo>
                    <a:pt x="22" y="0"/>
                  </a:lnTo>
                  <a:lnTo>
                    <a:pt x="22" y="24"/>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4" name="Freeform 199">
              <a:extLst>
                <a:ext uri="{FF2B5EF4-FFF2-40B4-BE49-F238E27FC236}">
                  <a16:creationId xmlns:a16="http://schemas.microsoft.com/office/drawing/2014/main" id="{A463B740-3798-4F0C-9F02-E8A987196822}"/>
                </a:ext>
              </a:extLst>
            </p:cNvPr>
            <p:cNvSpPr>
              <a:spLocks/>
            </p:cNvSpPr>
            <p:nvPr/>
          </p:nvSpPr>
          <p:spPr bwMode="auto">
            <a:xfrm>
              <a:off x="1735" y="2694"/>
              <a:ext cx="27" cy="55"/>
            </a:xfrm>
            <a:custGeom>
              <a:avLst/>
              <a:gdLst>
                <a:gd name="T0" fmla="*/ 26 w 27"/>
                <a:gd name="T1" fmla="*/ 12 h 55"/>
                <a:gd name="T2" fmla="*/ 15 w 27"/>
                <a:gd name="T3" fmla="*/ 54 h 55"/>
                <a:gd name="T4" fmla="*/ 0 w 27"/>
                <a:gd name="T5" fmla="*/ 36 h 55"/>
                <a:gd name="T6" fmla="*/ 9 w 27"/>
                <a:gd name="T7" fmla="*/ 0 h 55"/>
                <a:gd name="T8" fmla="*/ 26 w 27"/>
                <a:gd name="T9" fmla="*/ 12 h 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55">
                  <a:moveTo>
                    <a:pt x="26" y="12"/>
                  </a:moveTo>
                  <a:lnTo>
                    <a:pt x="15" y="54"/>
                  </a:lnTo>
                  <a:lnTo>
                    <a:pt x="0" y="36"/>
                  </a:lnTo>
                  <a:lnTo>
                    <a:pt x="9" y="0"/>
                  </a:lnTo>
                  <a:lnTo>
                    <a:pt x="26" y="12"/>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5" name="Freeform 200">
              <a:extLst>
                <a:ext uri="{FF2B5EF4-FFF2-40B4-BE49-F238E27FC236}">
                  <a16:creationId xmlns:a16="http://schemas.microsoft.com/office/drawing/2014/main" id="{C4689DEC-41CD-426C-9668-608EFF5964DB}"/>
                </a:ext>
              </a:extLst>
            </p:cNvPr>
            <p:cNvSpPr>
              <a:spLocks/>
            </p:cNvSpPr>
            <p:nvPr/>
          </p:nvSpPr>
          <p:spPr bwMode="auto">
            <a:xfrm>
              <a:off x="1700" y="2668"/>
              <a:ext cx="22" cy="33"/>
            </a:xfrm>
            <a:custGeom>
              <a:avLst/>
              <a:gdLst>
                <a:gd name="T0" fmla="*/ 21 w 22"/>
                <a:gd name="T1" fmla="*/ 23 h 33"/>
                <a:gd name="T2" fmla="*/ 0 w 22"/>
                <a:gd name="T3" fmla="*/ 32 h 33"/>
                <a:gd name="T4" fmla="*/ 21 w 22"/>
                <a:gd name="T5" fmla="*/ 0 h 33"/>
                <a:gd name="T6" fmla="*/ 21 w 22"/>
                <a:gd name="T7" fmla="*/ 23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 h="33">
                  <a:moveTo>
                    <a:pt x="21" y="23"/>
                  </a:moveTo>
                  <a:lnTo>
                    <a:pt x="0" y="32"/>
                  </a:lnTo>
                  <a:lnTo>
                    <a:pt x="21" y="0"/>
                  </a:lnTo>
                  <a:lnTo>
                    <a:pt x="21" y="23"/>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6" name="Freeform 201">
              <a:extLst>
                <a:ext uri="{FF2B5EF4-FFF2-40B4-BE49-F238E27FC236}">
                  <a16:creationId xmlns:a16="http://schemas.microsoft.com/office/drawing/2014/main" id="{BCC03CDF-2F50-4B78-B5F4-9FA10DBF4C40}"/>
                </a:ext>
              </a:extLst>
            </p:cNvPr>
            <p:cNvSpPr>
              <a:spLocks/>
            </p:cNvSpPr>
            <p:nvPr/>
          </p:nvSpPr>
          <p:spPr bwMode="auto">
            <a:xfrm>
              <a:off x="1684" y="2655"/>
              <a:ext cx="25" cy="46"/>
            </a:xfrm>
            <a:custGeom>
              <a:avLst/>
              <a:gdLst>
                <a:gd name="T0" fmla="*/ 24 w 25"/>
                <a:gd name="T1" fmla="*/ 10 h 46"/>
                <a:gd name="T2" fmla="*/ 14 w 25"/>
                <a:gd name="T3" fmla="*/ 45 h 46"/>
                <a:gd name="T4" fmla="*/ 0 w 25"/>
                <a:gd name="T5" fmla="*/ 29 h 46"/>
                <a:gd name="T6" fmla="*/ 9 w 25"/>
                <a:gd name="T7" fmla="*/ 0 h 46"/>
                <a:gd name="T8" fmla="*/ 24 w 25"/>
                <a:gd name="T9" fmla="*/ 1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46">
                  <a:moveTo>
                    <a:pt x="24" y="10"/>
                  </a:moveTo>
                  <a:lnTo>
                    <a:pt x="14" y="45"/>
                  </a:lnTo>
                  <a:lnTo>
                    <a:pt x="0" y="29"/>
                  </a:lnTo>
                  <a:lnTo>
                    <a:pt x="9" y="0"/>
                  </a:lnTo>
                  <a:lnTo>
                    <a:pt x="24" y="1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7" name="Freeform 202">
              <a:extLst>
                <a:ext uri="{FF2B5EF4-FFF2-40B4-BE49-F238E27FC236}">
                  <a16:creationId xmlns:a16="http://schemas.microsoft.com/office/drawing/2014/main" id="{2985EEFF-B03C-4E0B-95BB-AF6380138FF1}"/>
                </a:ext>
              </a:extLst>
            </p:cNvPr>
            <p:cNvSpPr>
              <a:spLocks/>
            </p:cNvSpPr>
            <p:nvPr/>
          </p:nvSpPr>
          <p:spPr bwMode="auto">
            <a:xfrm>
              <a:off x="1804" y="2584"/>
              <a:ext cx="114" cy="68"/>
            </a:xfrm>
            <a:custGeom>
              <a:avLst/>
              <a:gdLst>
                <a:gd name="T0" fmla="*/ 113 w 114"/>
                <a:gd name="T1" fmla="*/ 12 h 68"/>
                <a:gd name="T2" fmla="*/ 2 w 114"/>
                <a:gd name="T3" fmla="*/ 67 h 68"/>
                <a:gd name="T4" fmla="*/ 0 w 114"/>
                <a:gd name="T5" fmla="*/ 51 h 68"/>
                <a:gd name="T6" fmla="*/ 110 w 114"/>
                <a:gd name="T7" fmla="*/ 0 h 68"/>
                <a:gd name="T8" fmla="*/ 113 w 114"/>
                <a:gd name="T9" fmla="*/ 12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8">
                  <a:moveTo>
                    <a:pt x="113" y="12"/>
                  </a:moveTo>
                  <a:lnTo>
                    <a:pt x="2" y="67"/>
                  </a:lnTo>
                  <a:lnTo>
                    <a:pt x="0" y="51"/>
                  </a:lnTo>
                  <a:lnTo>
                    <a:pt x="110" y="0"/>
                  </a:lnTo>
                  <a:lnTo>
                    <a:pt x="113" y="12"/>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8" name="Freeform 203">
              <a:extLst>
                <a:ext uri="{FF2B5EF4-FFF2-40B4-BE49-F238E27FC236}">
                  <a16:creationId xmlns:a16="http://schemas.microsoft.com/office/drawing/2014/main" id="{DEFB5121-9188-42A3-94DC-C9C643729133}"/>
                </a:ext>
              </a:extLst>
            </p:cNvPr>
            <p:cNvSpPr>
              <a:spLocks/>
            </p:cNvSpPr>
            <p:nvPr/>
          </p:nvSpPr>
          <p:spPr bwMode="auto">
            <a:xfrm>
              <a:off x="1804" y="2569"/>
              <a:ext cx="114" cy="67"/>
            </a:xfrm>
            <a:custGeom>
              <a:avLst/>
              <a:gdLst>
                <a:gd name="T0" fmla="*/ 110 w 114"/>
                <a:gd name="T1" fmla="*/ 12 h 67"/>
                <a:gd name="T2" fmla="*/ 0 w 114"/>
                <a:gd name="T3" fmla="*/ 66 h 67"/>
                <a:gd name="T4" fmla="*/ 2 w 114"/>
                <a:gd name="T5" fmla="*/ 53 h 67"/>
                <a:gd name="T6" fmla="*/ 113 w 114"/>
                <a:gd name="T7" fmla="*/ 0 h 67"/>
                <a:gd name="T8" fmla="*/ 110 w 114"/>
                <a:gd name="T9" fmla="*/ 12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7">
                  <a:moveTo>
                    <a:pt x="110" y="12"/>
                  </a:moveTo>
                  <a:lnTo>
                    <a:pt x="0" y="66"/>
                  </a:lnTo>
                  <a:lnTo>
                    <a:pt x="2" y="53"/>
                  </a:lnTo>
                  <a:lnTo>
                    <a:pt x="113" y="0"/>
                  </a:lnTo>
                  <a:lnTo>
                    <a:pt x="110" y="12"/>
                  </a:lnTo>
                </a:path>
              </a:pathLst>
            </a:custGeom>
            <a:solidFill>
              <a:srgbClr val="CCCC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59" name="Freeform 204">
              <a:extLst>
                <a:ext uri="{FF2B5EF4-FFF2-40B4-BE49-F238E27FC236}">
                  <a16:creationId xmlns:a16="http://schemas.microsoft.com/office/drawing/2014/main" id="{18C1FF79-89AA-4D5D-95DD-26677DF14773}"/>
                </a:ext>
              </a:extLst>
            </p:cNvPr>
            <p:cNvSpPr>
              <a:spLocks/>
            </p:cNvSpPr>
            <p:nvPr/>
          </p:nvSpPr>
          <p:spPr bwMode="auto">
            <a:xfrm>
              <a:off x="1804" y="2610"/>
              <a:ext cx="114" cy="75"/>
            </a:xfrm>
            <a:custGeom>
              <a:avLst/>
              <a:gdLst>
                <a:gd name="T0" fmla="*/ 113 w 114"/>
                <a:gd name="T1" fmla="*/ 15 h 75"/>
                <a:gd name="T2" fmla="*/ 2 w 114"/>
                <a:gd name="T3" fmla="*/ 74 h 75"/>
                <a:gd name="T4" fmla="*/ 0 w 114"/>
                <a:gd name="T5" fmla="*/ 58 h 75"/>
                <a:gd name="T6" fmla="*/ 110 w 114"/>
                <a:gd name="T7" fmla="*/ 0 h 75"/>
                <a:gd name="T8" fmla="*/ 113 w 114"/>
                <a:gd name="T9" fmla="*/ 15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75">
                  <a:moveTo>
                    <a:pt x="113" y="15"/>
                  </a:moveTo>
                  <a:lnTo>
                    <a:pt x="2" y="74"/>
                  </a:lnTo>
                  <a:lnTo>
                    <a:pt x="0" y="58"/>
                  </a:lnTo>
                  <a:lnTo>
                    <a:pt x="110" y="0"/>
                  </a:lnTo>
                  <a:lnTo>
                    <a:pt x="113" y="15"/>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0" name="Freeform 205">
              <a:extLst>
                <a:ext uri="{FF2B5EF4-FFF2-40B4-BE49-F238E27FC236}">
                  <a16:creationId xmlns:a16="http://schemas.microsoft.com/office/drawing/2014/main" id="{FDB44555-0CA6-437C-A2DE-9F8FD3C08F78}"/>
                </a:ext>
              </a:extLst>
            </p:cNvPr>
            <p:cNvSpPr>
              <a:spLocks/>
            </p:cNvSpPr>
            <p:nvPr/>
          </p:nvSpPr>
          <p:spPr bwMode="auto">
            <a:xfrm>
              <a:off x="1804" y="2600"/>
              <a:ext cx="114" cy="64"/>
            </a:xfrm>
            <a:custGeom>
              <a:avLst/>
              <a:gdLst>
                <a:gd name="T0" fmla="*/ 110 w 114"/>
                <a:gd name="T1" fmla="*/ 10 h 64"/>
                <a:gd name="T2" fmla="*/ 0 w 114"/>
                <a:gd name="T3" fmla="*/ 63 h 64"/>
                <a:gd name="T4" fmla="*/ 2 w 114"/>
                <a:gd name="T5" fmla="*/ 50 h 64"/>
                <a:gd name="T6" fmla="*/ 113 w 114"/>
                <a:gd name="T7" fmla="*/ 0 h 64"/>
                <a:gd name="T8" fmla="*/ 110 w 114"/>
                <a:gd name="T9" fmla="*/ 10 h 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4">
                  <a:moveTo>
                    <a:pt x="110" y="10"/>
                  </a:moveTo>
                  <a:lnTo>
                    <a:pt x="0" y="63"/>
                  </a:lnTo>
                  <a:lnTo>
                    <a:pt x="2" y="50"/>
                  </a:lnTo>
                  <a:lnTo>
                    <a:pt x="113" y="0"/>
                  </a:lnTo>
                  <a:lnTo>
                    <a:pt x="110" y="1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 name="Freeform 206">
              <a:extLst>
                <a:ext uri="{FF2B5EF4-FFF2-40B4-BE49-F238E27FC236}">
                  <a16:creationId xmlns:a16="http://schemas.microsoft.com/office/drawing/2014/main" id="{5A2EB7CA-ED59-4FE3-9786-721AC2C84B09}"/>
                </a:ext>
              </a:extLst>
            </p:cNvPr>
            <p:cNvSpPr>
              <a:spLocks/>
            </p:cNvSpPr>
            <p:nvPr/>
          </p:nvSpPr>
          <p:spPr bwMode="auto">
            <a:xfrm>
              <a:off x="1804" y="2643"/>
              <a:ext cx="114" cy="66"/>
            </a:xfrm>
            <a:custGeom>
              <a:avLst/>
              <a:gdLst>
                <a:gd name="T0" fmla="*/ 113 w 114"/>
                <a:gd name="T1" fmla="*/ 10 h 66"/>
                <a:gd name="T2" fmla="*/ 2 w 114"/>
                <a:gd name="T3" fmla="*/ 65 h 66"/>
                <a:gd name="T4" fmla="*/ 0 w 114"/>
                <a:gd name="T5" fmla="*/ 49 h 66"/>
                <a:gd name="T6" fmla="*/ 110 w 114"/>
                <a:gd name="T7" fmla="*/ 0 h 66"/>
                <a:gd name="T8" fmla="*/ 113 w 114"/>
                <a:gd name="T9" fmla="*/ 10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6">
                  <a:moveTo>
                    <a:pt x="113" y="10"/>
                  </a:moveTo>
                  <a:lnTo>
                    <a:pt x="2" y="65"/>
                  </a:lnTo>
                  <a:lnTo>
                    <a:pt x="0" y="49"/>
                  </a:lnTo>
                  <a:lnTo>
                    <a:pt x="110" y="0"/>
                  </a:lnTo>
                  <a:lnTo>
                    <a:pt x="113" y="1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 name="Freeform 207">
              <a:extLst>
                <a:ext uri="{FF2B5EF4-FFF2-40B4-BE49-F238E27FC236}">
                  <a16:creationId xmlns:a16="http://schemas.microsoft.com/office/drawing/2014/main" id="{F7C0C3BA-029B-40EC-A7E2-66D0BEEE1FB5}"/>
                </a:ext>
              </a:extLst>
            </p:cNvPr>
            <p:cNvSpPr>
              <a:spLocks/>
            </p:cNvSpPr>
            <p:nvPr/>
          </p:nvSpPr>
          <p:spPr bwMode="auto">
            <a:xfrm>
              <a:off x="1804" y="2624"/>
              <a:ext cx="114" cy="69"/>
            </a:xfrm>
            <a:custGeom>
              <a:avLst/>
              <a:gdLst>
                <a:gd name="T0" fmla="*/ 110 w 114"/>
                <a:gd name="T1" fmla="*/ 12 h 69"/>
                <a:gd name="T2" fmla="*/ 0 w 114"/>
                <a:gd name="T3" fmla="*/ 68 h 69"/>
                <a:gd name="T4" fmla="*/ 2 w 114"/>
                <a:gd name="T5" fmla="*/ 55 h 69"/>
                <a:gd name="T6" fmla="*/ 113 w 114"/>
                <a:gd name="T7" fmla="*/ 0 h 69"/>
                <a:gd name="T8" fmla="*/ 110 w 114"/>
                <a:gd name="T9" fmla="*/ 12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9">
                  <a:moveTo>
                    <a:pt x="110" y="12"/>
                  </a:moveTo>
                  <a:lnTo>
                    <a:pt x="0" y="68"/>
                  </a:lnTo>
                  <a:lnTo>
                    <a:pt x="2" y="55"/>
                  </a:lnTo>
                  <a:lnTo>
                    <a:pt x="113" y="0"/>
                  </a:lnTo>
                  <a:lnTo>
                    <a:pt x="110" y="12"/>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 name="Freeform 208">
              <a:extLst>
                <a:ext uri="{FF2B5EF4-FFF2-40B4-BE49-F238E27FC236}">
                  <a16:creationId xmlns:a16="http://schemas.microsoft.com/office/drawing/2014/main" id="{FFE3E691-C2C9-43B0-AECD-46E9E8A3165C}"/>
                </a:ext>
              </a:extLst>
            </p:cNvPr>
            <p:cNvSpPr>
              <a:spLocks/>
            </p:cNvSpPr>
            <p:nvPr/>
          </p:nvSpPr>
          <p:spPr bwMode="auto">
            <a:xfrm>
              <a:off x="1804" y="2670"/>
              <a:ext cx="114" cy="70"/>
            </a:xfrm>
            <a:custGeom>
              <a:avLst/>
              <a:gdLst>
                <a:gd name="T0" fmla="*/ 113 w 114"/>
                <a:gd name="T1" fmla="*/ 10 h 70"/>
                <a:gd name="T2" fmla="*/ 2 w 114"/>
                <a:gd name="T3" fmla="*/ 69 h 70"/>
                <a:gd name="T4" fmla="*/ 0 w 114"/>
                <a:gd name="T5" fmla="*/ 53 h 70"/>
                <a:gd name="T6" fmla="*/ 110 w 114"/>
                <a:gd name="T7" fmla="*/ 0 h 70"/>
                <a:gd name="T8" fmla="*/ 113 w 114"/>
                <a:gd name="T9" fmla="*/ 10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70">
                  <a:moveTo>
                    <a:pt x="113" y="10"/>
                  </a:moveTo>
                  <a:lnTo>
                    <a:pt x="2" y="69"/>
                  </a:lnTo>
                  <a:lnTo>
                    <a:pt x="0" y="53"/>
                  </a:lnTo>
                  <a:lnTo>
                    <a:pt x="110" y="0"/>
                  </a:lnTo>
                  <a:lnTo>
                    <a:pt x="113" y="1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 name="Freeform 209">
              <a:extLst>
                <a:ext uri="{FF2B5EF4-FFF2-40B4-BE49-F238E27FC236}">
                  <a16:creationId xmlns:a16="http://schemas.microsoft.com/office/drawing/2014/main" id="{AD11F695-25F6-4D01-A814-A4C61E832CAB}"/>
                </a:ext>
              </a:extLst>
            </p:cNvPr>
            <p:cNvSpPr>
              <a:spLocks/>
            </p:cNvSpPr>
            <p:nvPr/>
          </p:nvSpPr>
          <p:spPr bwMode="auto">
            <a:xfrm>
              <a:off x="1804" y="2655"/>
              <a:ext cx="114" cy="68"/>
            </a:xfrm>
            <a:custGeom>
              <a:avLst/>
              <a:gdLst>
                <a:gd name="T0" fmla="*/ 110 w 114"/>
                <a:gd name="T1" fmla="*/ 10 h 68"/>
                <a:gd name="T2" fmla="*/ 0 w 114"/>
                <a:gd name="T3" fmla="*/ 67 h 68"/>
                <a:gd name="T4" fmla="*/ 2 w 114"/>
                <a:gd name="T5" fmla="*/ 54 h 68"/>
                <a:gd name="T6" fmla="*/ 113 w 114"/>
                <a:gd name="T7" fmla="*/ 0 h 68"/>
                <a:gd name="T8" fmla="*/ 110 w 114"/>
                <a:gd name="T9" fmla="*/ 1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8">
                  <a:moveTo>
                    <a:pt x="110" y="10"/>
                  </a:moveTo>
                  <a:lnTo>
                    <a:pt x="0" y="67"/>
                  </a:lnTo>
                  <a:lnTo>
                    <a:pt x="2" y="54"/>
                  </a:lnTo>
                  <a:lnTo>
                    <a:pt x="113" y="0"/>
                  </a:lnTo>
                  <a:lnTo>
                    <a:pt x="110" y="1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 name="Freeform 210">
              <a:extLst>
                <a:ext uri="{FF2B5EF4-FFF2-40B4-BE49-F238E27FC236}">
                  <a16:creationId xmlns:a16="http://schemas.microsoft.com/office/drawing/2014/main" id="{F53CF806-85F9-41A8-B4CD-CEE78060C7E6}"/>
                </a:ext>
              </a:extLst>
            </p:cNvPr>
            <p:cNvSpPr>
              <a:spLocks/>
            </p:cNvSpPr>
            <p:nvPr/>
          </p:nvSpPr>
          <p:spPr bwMode="auto">
            <a:xfrm>
              <a:off x="1826" y="2271"/>
              <a:ext cx="97" cy="40"/>
            </a:xfrm>
            <a:custGeom>
              <a:avLst/>
              <a:gdLst>
                <a:gd name="T0" fmla="*/ 90 w 97"/>
                <a:gd name="T1" fmla="*/ 0 h 40"/>
                <a:gd name="T2" fmla="*/ 96 w 97"/>
                <a:gd name="T3" fmla="*/ 15 h 40"/>
                <a:gd name="T4" fmla="*/ 4 w 97"/>
                <a:gd name="T5" fmla="*/ 39 h 40"/>
                <a:gd name="T6" fmla="*/ 0 w 97"/>
                <a:gd name="T7" fmla="*/ 23 h 40"/>
                <a:gd name="T8" fmla="*/ 90 w 97"/>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40">
                  <a:moveTo>
                    <a:pt x="90" y="0"/>
                  </a:moveTo>
                  <a:lnTo>
                    <a:pt x="96" y="15"/>
                  </a:lnTo>
                  <a:lnTo>
                    <a:pt x="4" y="39"/>
                  </a:lnTo>
                  <a:lnTo>
                    <a:pt x="0" y="23"/>
                  </a:lnTo>
                  <a:lnTo>
                    <a:pt x="90" y="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6" name="Freeform 211">
              <a:extLst>
                <a:ext uri="{FF2B5EF4-FFF2-40B4-BE49-F238E27FC236}">
                  <a16:creationId xmlns:a16="http://schemas.microsoft.com/office/drawing/2014/main" id="{37636D44-2AA1-4C13-A751-A4FB7950E3BD}"/>
                </a:ext>
              </a:extLst>
            </p:cNvPr>
            <p:cNvSpPr>
              <a:spLocks/>
            </p:cNvSpPr>
            <p:nvPr/>
          </p:nvSpPr>
          <p:spPr bwMode="auto">
            <a:xfrm>
              <a:off x="1826" y="2290"/>
              <a:ext cx="97" cy="36"/>
            </a:xfrm>
            <a:custGeom>
              <a:avLst/>
              <a:gdLst>
                <a:gd name="T0" fmla="*/ 96 w 97"/>
                <a:gd name="T1" fmla="*/ 0 h 36"/>
                <a:gd name="T2" fmla="*/ 90 w 97"/>
                <a:gd name="T3" fmla="*/ 11 h 36"/>
                <a:gd name="T4" fmla="*/ 0 w 97"/>
                <a:gd name="T5" fmla="*/ 35 h 36"/>
                <a:gd name="T6" fmla="*/ 4 w 97"/>
                <a:gd name="T7" fmla="*/ 23 h 36"/>
                <a:gd name="T8" fmla="*/ 96 w 97"/>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36">
                  <a:moveTo>
                    <a:pt x="96" y="0"/>
                  </a:moveTo>
                  <a:lnTo>
                    <a:pt x="90" y="11"/>
                  </a:lnTo>
                  <a:lnTo>
                    <a:pt x="0" y="35"/>
                  </a:lnTo>
                  <a:lnTo>
                    <a:pt x="4" y="23"/>
                  </a:lnTo>
                  <a:lnTo>
                    <a:pt x="96" y="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7" name="Freeform 212">
              <a:extLst>
                <a:ext uri="{FF2B5EF4-FFF2-40B4-BE49-F238E27FC236}">
                  <a16:creationId xmlns:a16="http://schemas.microsoft.com/office/drawing/2014/main" id="{6B4B8D27-44C1-49F1-B6FA-7FDF91FCBCAF}"/>
                </a:ext>
              </a:extLst>
            </p:cNvPr>
            <p:cNvSpPr>
              <a:spLocks/>
            </p:cNvSpPr>
            <p:nvPr/>
          </p:nvSpPr>
          <p:spPr bwMode="auto">
            <a:xfrm>
              <a:off x="1826" y="2298"/>
              <a:ext cx="23" cy="34"/>
            </a:xfrm>
            <a:custGeom>
              <a:avLst/>
              <a:gdLst>
                <a:gd name="T0" fmla="*/ 0 w 23"/>
                <a:gd name="T1" fmla="*/ 0 h 34"/>
                <a:gd name="T2" fmla="*/ 22 w 23"/>
                <a:gd name="T3" fmla="*/ 17 h 34"/>
                <a:gd name="T4" fmla="*/ 0 w 23"/>
                <a:gd name="T5" fmla="*/ 33 h 34"/>
                <a:gd name="T6" fmla="*/ 0 w 23"/>
                <a:gd name="T7" fmla="*/ 0 h 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4">
                  <a:moveTo>
                    <a:pt x="0" y="0"/>
                  </a:moveTo>
                  <a:lnTo>
                    <a:pt x="22" y="17"/>
                  </a:lnTo>
                  <a:lnTo>
                    <a:pt x="0" y="33"/>
                  </a:lnTo>
                  <a:lnTo>
                    <a:pt x="0" y="0"/>
                  </a:lnTo>
                </a:path>
              </a:pathLst>
            </a:custGeom>
            <a:solidFill>
              <a:srgbClr val="737373"/>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8" name="Freeform 213">
              <a:extLst>
                <a:ext uri="{FF2B5EF4-FFF2-40B4-BE49-F238E27FC236}">
                  <a16:creationId xmlns:a16="http://schemas.microsoft.com/office/drawing/2014/main" id="{9C3931E4-04DE-4C03-B950-3F3A7C73DA3B}"/>
                </a:ext>
              </a:extLst>
            </p:cNvPr>
            <p:cNvSpPr>
              <a:spLocks/>
            </p:cNvSpPr>
            <p:nvPr/>
          </p:nvSpPr>
          <p:spPr bwMode="auto">
            <a:xfrm>
              <a:off x="1676" y="2514"/>
              <a:ext cx="247" cy="115"/>
            </a:xfrm>
            <a:custGeom>
              <a:avLst/>
              <a:gdLst>
                <a:gd name="T0" fmla="*/ 246 w 247"/>
                <a:gd name="T1" fmla="*/ 56 h 115"/>
                <a:gd name="T2" fmla="*/ 129 w 247"/>
                <a:gd name="T3" fmla="*/ 114 h 115"/>
                <a:gd name="T4" fmla="*/ 0 w 247"/>
                <a:gd name="T5" fmla="*/ 0 h 115"/>
                <a:gd name="T6" fmla="*/ 0 60000 65536"/>
                <a:gd name="T7" fmla="*/ 0 60000 65536"/>
                <a:gd name="T8" fmla="*/ 0 60000 65536"/>
              </a:gdLst>
              <a:ahLst/>
              <a:cxnLst>
                <a:cxn ang="T6">
                  <a:pos x="T0" y="T1"/>
                </a:cxn>
                <a:cxn ang="T7">
                  <a:pos x="T2" y="T3"/>
                </a:cxn>
                <a:cxn ang="T8">
                  <a:pos x="T4" y="T5"/>
                </a:cxn>
              </a:cxnLst>
              <a:rect l="0" t="0" r="r" b="b"/>
              <a:pathLst>
                <a:path w="247" h="115">
                  <a:moveTo>
                    <a:pt x="246" y="56"/>
                  </a:moveTo>
                  <a:lnTo>
                    <a:pt x="129" y="114"/>
                  </a:lnTo>
                  <a:lnTo>
                    <a:pt x="0" y="0"/>
                  </a:lnTo>
                </a:path>
              </a:pathLst>
            </a:custGeom>
            <a:noFill/>
            <a:ln w="12700" cap="rnd" cmpd="sng">
              <a:solidFill>
                <a:srgbClr val="C0C0C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9" name="Freeform 214">
              <a:extLst>
                <a:ext uri="{FF2B5EF4-FFF2-40B4-BE49-F238E27FC236}">
                  <a16:creationId xmlns:a16="http://schemas.microsoft.com/office/drawing/2014/main" id="{FBB5F382-F820-4764-8254-12567E1B2735}"/>
                </a:ext>
              </a:extLst>
            </p:cNvPr>
            <p:cNvSpPr>
              <a:spLocks/>
            </p:cNvSpPr>
            <p:nvPr/>
          </p:nvSpPr>
          <p:spPr bwMode="auto">
            <a:xfrm>
              <a:off x="1676" y="2212"/>
              <a:ext cx="247" cy="95"/>
            </a:xfrm>
            <a:custGeom>
              <a:avLst/>
              <a:gdLst>
                <a:gd name="T0" fmla="*/ 246 w 247"/>
                <a:gd name="T1" fmla="*/ 57 h 95"/>
                <a:gd name="T2" fmla="*/ 130 w 247"/>
                <a:gd name="T3" fmla="*/ 94 h 95"/>
                <a:gd name="T4" fmla="*/ 0 w 247"/>
                <a:gd name="T5" fmla="*/ 0 h 95"/>
                <a:gd name="T6" fmla="*/ 0 60000 65536"/>
                <a:gd name="T7" fmla="*/ 0 60000 65536"/>
                <a:gd name="T8" fmla="*/ 0 60000 65536"/>
              </a:gdLst>
              <a:ahLst/>
              <a:cxnLst>
                <a:cxn ang="T6">
                  <a:pos x="T0" y="T1"/>
                </a:cxn>
                <a:cxn ang="T7">
                  <a:pos x="T2" y="T3"/>
                </a:cxn>
                <a:cxn ang="T8">
                  <a:pos x="T4" y="T5"/>
                </a:cxn>
              </a:cxnLst>
              <a:rect l="0" t="0" r="r" b="b"/>
              <a:pathLst>
                <a:path w="247" h="95">
                  <a:moveTo>
                    <a:pt x="246" y="57"/>
                  </a:moveTo>
                  <a:lnTo>
                    <a:pt x="130" y="94"/>
                  </a:lnTo>
                  <a:lnTo>
                    <a:pt x="0" y="0"/>
                  </a:lnTo>
                </a:path>
              </a:pathLst>
            </a:custGeom>
            <a:noFill/>
            <a:ln w="12700" cap="rnd" cmpd="sng">
              <a:solidFill>
                <a:srgbClr val="C0C0C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0" name="Freeform 215">
              <a:extLst>
                <a:ext uri="{FF2B5EF4-FFF2-40B4-BE49-F238E27FC236}">
                  <a16:creationId xmlns:a16="http://schemas.microsoft.com/office/drawing/2014/main" id="{00A6E5D9-EA97-4EB9-87DD-3AD4D4072E5B}"/>
                </a:ext>
              </a:extLst>
            </p:cNvPr>
            <p:cNvSpPr>
              <a:spLocks/>
            </p:cNvSpPr>
            <p:nvPr/>
          </p:nvSpPr>
          <p:spPr bwMode="auto">
            <a:xfrm>
              <a:off x="1867" y="2662"/>
              <a:ext cx="480" cy="236"/>
            </a:xfrm>
            <a:custGeom>
              <a:avLst/>
              <a:gdLst>
                <a:gd name="T0" fmla="*/ 422 w 480"/>
                <a:gd name="T1" fmla="*/ 0 h 236"/>
                <a:gd name="T2" fmla="*/ 0 w 480"/>
                <a:gd name="T3" fmla="*/ 45 h 236"/>
                <a:gd name="T4" fmla="*/ 32 w 480"/>
                <a:gd name="T5" fmla="*/ 235 h 236"/>
                <a:gd name="T6" fmla="*/ 479 w 480"/>
                <a:gd name="T7" fmla="*/ 168 h 236"/>
                <a:gd name="T8" fmla="*/ 422 w 480"/>
                <a:gd name="T9" fmla="*/ 0 h 2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0" h="236">
                  <a:moveTo>
                    <a:pt x="422" y="0"/>
                  </a:moveTo>
                  <a:lnTo>
                    <a:pt x="0" y="45"/>
                  </a:lnTo>
                  <a:lnTo>
                    <a:pt x="32" y="235"/>
                  </a:lnTo>
                  <a:lnTo>
                    <a:pt x="479" y="168"/>
                  </a:lnTo>
                  <a:lnTo>
                    <a:pt x="422" y="0"/>
                  </a:lnTo>
                </a:path>
              </a:pathLst>
            </a:custGeom>
            <a:solidFill>
              <a:srgbClr val="CCCC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1" name="Freeform 216">
              <a:extLst>
                <a:ext uri="{FF2B5EF4-FFF2-40B4-BE49-F238E27FC236}">
                  <a16:creationId xmlns:a16="http://schemas.microsoft.com/office/drawing/2014/main" id="{9DF443CD-F276-4B34-9CA2-A2AD98EBBC60}"/>
                </a:ext>
              </a:extLst>
            </p:cNvPr>
            <p:cNvSpPr>
              <a:spLocks/>
            </p:cNvSpPr>
            <p:nvPr/>
          </p:nvSpPr>
          <p:spPr bwMode="auto">
            <a:xfrm>
              <a:off x="2182" y="2801"/>
              <a:ext cx="34" cy="34"/>
            </a:xfrm>
            <a:custGeom>
              <a:avLst/>
              <a:gdLst>
                <a:gd name="T0" fmla="*/ 33 w 34"/>
                <a:gd name="T1" fmla="*/ 0 h 34"/>
                <a:gd name="T2" fmla="*/ 30 w 34"/>
                <a:gd name="T3" fmla="*/ 19 h 34"/>
                <a:gd name="T4" fmla="*/ 0 w 34"/>
                <a:gd name="T5" fmla="*/ 33 h 34"/>
                <a:gd name="T6" fmla="*/ 2 w 34"/>
                <a:gd name="T7" fmla="*/ 11 h 34"/>
                <a:gd name="T8" fmla="*/ 33 w 34"/>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34">
                  <a:moveTo>
                    <a:pt x="33" y="0"/>
                  </a:moveTo>
                  <a:lnTo>
                    <a:pt x="30" y="19"/>
                  </a:lnTo>
                  <a:lnTo>
                    <a:pt x="0" y="33"/>
                  </a:lnTo>
                  <a:lnTo>
                    <a:pt x="2" y="11"/>
                  </a:lnTo>
                  <a:lnTo>
                    <a:pt x="33"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2" name="Freeform 217">
              <a:extLst>
                <a:ext uri="{FF2B5EF4-FFF2-40B4-BE49-F238E27FC236}">
                  <a16:creationId xmlns:a16="http://schemas.microsoft.com/office/drawing/2014/main" id="{914FCD42-2385-4270-9994-19E9FEF6D5C7}"/>
                </a:ext>
              </a:extLst>
            </p:cNvPr>
            <p:cNvSpPr>
              <a:spLocks/>
            </p:cNvSpPr>
            <p:nvPr/>
          </p:nvSpPr>
          <p:spPr bwMode="auto">
            <a:xfrm>
              <a:off x="1925" y="2743"/>
              <a:ext cx="291" cy="123"/>
            </a:xfrm>
            <a:custGeom>
              <a:avLst/>
              <a:gdLst>
                <a:gd name="T0" fmla="*/ 270 w 291"/>
                <a:gd name="T1" fmla="*/ 0 h 123"/>
                <a:gd name="T2" fmla="*/ 0 w 291"/>
                <a:gd name="T3" fmla="*/ 31 h 123"/>
                <a:gd name="T4" fmla="*/ 13 w 291"/>
                <a:gd name="T5" fmla="*/ 99 h 123"/>
                <a:gd name="T6" fmla="*/ 49 w 291"/>
                <a:gd name="T7" fmla="*/ 97 h 123"/>
                <a:gd name="T8" fmla="*/ 53 w 291"/>
                <a:gd name="T9" fmla="*/ 122 h 123"/>
                <a:gd name="T10" fmla="*/ 269 w 291"/>
                <a:gd name="T11" fmla="*/ 90 h 123"/>
                <a:gd name="T12" fmla="*/ 262 w 291"/>
                <a:gd name="T13" fmla="*/ 63 h 123"/>
                <a:gd name="T14" fmla="*/ 290 w 291"/>
                <a:gd name="T15" fmla="*/ 58 h 123"/>
                <a:gd name="T16" fmla="*/ 270 w 291"/>
                <a:gd name="T17" fmla="*/ 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1" h="123">
                  <a:moveTo>
                    <a:pt x="270" y="0"/>
                  </a:moveTo>
                  <a:lnTo>
                    <a:pt x="0" y="31"/>
                  </a:lnTo>
                  <a:lnTo>
                    <a:pt x="13" y="99"/>
                  </a:lnTo>
                  <a:lnTo>
                    <a:pt x="49" y="97"/>
                  </a:lnTo>
                  <a:lnTo>
                    <a:pt x="53" y="122"/>
                  </a:lnTo>
                  <a:lnTo>
                    <a:pt x="269" y="90"/>
                  </a:lnTo>
                  <a:lnTo>
                    <a:pt x="262" y="63"/>
                  </a:lnTo>
                  <a:lnTo>
                    <a:pt x="290" y="58"/>
                  </a:lnTo>
                  <a:lnTo>
                    <a:pt x="270"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3" name="Freeform 218">
              <a:extLst>
                <a:ext uri="{FF2B5EF4-FFF2-40B4-BE49-F238E27FC236}">
                  <a16:creationId xmlns:a16="http://schemas.microsoft.com/office/drawing/2014/main" id="{99E6E328-FEFC-49E2-8171-5BDBC3CAB76D}"/>
                </a:ext>
              </a:extLst>
            </p:cNvPr>
            <p:cNvSpPr>
              <a:spLocks/>
            </p:cNvSpPr>
            <p:nvPr/>
          </p:nvSpPr>
          <p:spPr bwMode="auto">
            <a:xfrm>
              <a:off x="1977" y="2836"/>
              <a:ext cx="218" cy="40"/>
            </a:xfrm>
            <a:custGeom>
              <a:avLst/>
              <a:gdLst>
                <a:gd name="T0" fmla="*/ 217 w 218"/>
                <a:gd name="T1" fmla="*/ 0 h 40"/>
                <a:gd name="T2" fmla="*/ 212 w 218"/>
                <a:gd name="T3" fmla="*/ 8 h 40"/>
                <a:gd name="T4" fmla="*/ 0 w 218"/>
                <a:gd name="T5" fmla="*/ 39 h 40"/>
                <a:gd name="T6" fmla="*/ 2 w 218"/>
                <a:gd name="T7" fmla="*/ 27 h 40"/>
                <a:gd name="T8" fmla="*/ 217 w 218"/>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8" h="40">
                  <a:moveTo>
                    <a:pt x="217" y="0"/>
                  </a:moveTo>
                  <a:lnTo>
                    <a:pt x="212" y="8"/>
                  </a:lnTo>
                  <a:lnTo>
                    <a:pt x="0" y="39"/>
                  </a:lnTo>
                  <a:lnTo>
                    <a:pt x="2" y="27"/>
                  </a:lnTo>
                  <a:lnTo>
                    <a:pt x="217"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4" name="Freeform 219">
              <a:extLst>
                <a:ext uri="{FF2B5EF4-FFF2-40B4-BE49-F238E27FC236}">
                  <a16:creationId xmlns:a16="http://schemas.microsoft.com/office/drawing/2014/main" id="{128A39D2-4ADA-4198-91A8-041F3543F24E}"/>
                </a:ext>
              </a:extLst>
            </p:cNvPr>
            <p:cNvSpPr>
              <a:spLocks/>
            </p:cNvSpPr>
            <p:nvPr/>
          </p:nvSpPr>
          <p:spPr bwMode="auto">
            <a:xfrm>
              <a:off x="1970" y="2840"/>
              <a:ext cx="23" cy="36"/>
            </a:xfrm>
            <a:custGeom>
              <a:avLst/>
              <a:gdLst>
                <a:gd name="T0" fmla="*/ 6 w 23"/>
                <a:gd name="T1" fmla="*/ 0 h 36"/>
                <a:gd name="T2" fmla="*/ 22 w 23"/>
                <a:gd name="T3" fmla="*/ 22 h 36"/>
                <a:gd name="T4" fmla="*/ 12 w 23"/>
                <a:gd name="T5" fmla="*/ 35 h 36"/>
                <a:gd name="T6" fmla="*/ 0 w 23"/>
                <a:gd name="T7" fmla="*/ 8 h 36"/>
                <a:gd name="T8" fmla="*/ 6 w 23"/>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6">
                  <a:moveTo>
                    <a:pt x="6" y="0"/>
                  </a:moveTo>
                  <a:lnTo>
                    <a:pt x="22" y="22"/>
                  </a:lnTo>
                  <a:lnTo>
                    <a:pt x="12" y="35"/>
                  </a:lnTo>
                  <a:lnTo>
                    <a:pt x="0" y="8"/>
                  </a:lnTo>
                  <a:lnTo>
                    <a:pt x="6"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5" name="Freeform 220">
              <a:extLst>
                <a:ext uri="{FF2B5EF4-FFF2-40B4-BE49-F238E27FC236}">
                  <a16:creationId xmlns:a16="http://schemas.microsoft.com/office/drawing/2014/main" id="{9293B03D-3920-407F-91D0-312F34F7C9C0}"/>
                </a:ext>
              </a:extLst>
            </p:cNvPr>
            <p:cNvSpPr>
              <a:spLocks/>
            </p:cNvSpPr>
            <p:nvPr/>
          </p:nvSpPr>
          <p:spPr bwMode="auto">
            <a:xfrm>
              <a:off x="1937" y="2840"/>
              <a:ext cx="38" cy="34"/>
            </a:xfrm>
            <a:custGeom>
              <a:avLst/>
              <a:gdLst>
                <a:gd name="T0" fmla="*/ 37 w 38"/>
                <a:gd name="T1" fmla="*/ 0 h 34"/>
                <a:gd name="T2" fmla="*/ 32 w 38"/>
                <a:gd name="T3" fmla="*/ 22 h 34"/>
                <a:gd name="T4" fmla="*/ 0 w 38"/>
                <a:gd name="T5" fmla="*/ 33 h 34"/>
                <a:gd name="T6" fmla="*/ 2 w 38"/>
                <a:gd name="T7" fmla="*/ 3 h 34"/>
                <a:gd name="T8" fmla="*/ 37 w 3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4">
                  <a:moveTo>
                    <a:pt x="37" y="0"/>
                  </a:moveTo>
                  <a:lnTo>
                    <a:pt x="32" y="22"/>
                  </a:lnTo>
                  <a:lnTo>
                    <a:pt x="0" y="33"/>
                  </a:lnTo>
                  <a:lnTo>
                    <a:pt x="2" y="3"/>
                  </a:lnTo>
                  <a:lnTo>
                    <a:pt x="37"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6" name="Freeform 221">
              <a:extLst>
                <a:ext uri="{FF2B5EF4-FFF2-40B4-BE49-F238E27FC236}">
                  <a16:creationId xmlns:a16="http://schemas.microsoft.com/office/drawing/2014/main" id="{8DEAA0A8-F6F6-47B7-AC59-29238E7CA0C5}"/>
                </a:ext>
              </a:extLst>
            </p:cNvPr>
            <p:cNvSpPr>
              <a:spLocks/>
            </p:cNvSpPr>
            <p:nvPr/>
          </p:nvSpPr>
          <p:spPr bwMode="auto">
            <a:xfrm>
              <a:off x="1922" y="2776"/>
              <a:ext cx="23" cy="82"/>
            </a:xfrm>
            <a:custGeom>
              <a:avLst/>
              <a:gdLst>
                <a:gd name="T0" fmla="*/ 22 w 23"/>
                <a:gd name="T1" fmla="*/ 68 h 82"/>
                <a:gd name="T2" fmla="*/ 16 w 23"/>
                <a:gd name="T3" fmla="*/ 81 h 82"/>
                <a:gd name="T4" fmla="*/ 0 w 23"/>
                <a:gd name="T5" fmla="*/ 10 h 82"/>
                <a:gd name="T6" fmla="*/ 3 w 23"/>
                <a:gd name="T7" fmla="*/ 0 h 82"/>
                <a:gd name="T8" fmla="*/ 22 w 23"/>
                <a:gd name="T9" fmla="*/ 68 h 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82">
                  <a:moveTo>
                    <a:pt x="22" y="68"/>
                  </a:moveTo>
                  <a:lnTo>
                    <a:pt x="16" y="81"/>
                  </a:lnTo>
                  <a:lnTo>
                    <a:pt x="0" y="10"/>
                  </a:lnTo>
                  <a:lnTo>
                    <a:pt x="3" y="0"/>
                  </a:lnTo>
                  <a:lnTo>
                    <a:pt x="22" y="68"/>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7" name="Freeform 222">
              <a:extLst>
                <a:ext uri="{FF2B5EF4-FFF2-40B4-BE49-F238E27FC236}">
                  <a16:creationId xmlns:a16="http://schemas.microsoft.com/office/drawing/2014/main" id="{F792A5AC-B996-4C40-9719-6133DD4B2800}"/>
                </a:ext>
              </a:extLst>
            </p:cNvPr>
            <p:cNvSpPr>
              <a:spLocks/>
            </p:cNvSpPr>
            <p:nvPr/>
          </p:nvSpPr>
          <p:spPr bwMode="auto">
            <a:xfrm>
              <a:off x="2224" y="2727"/>
              <a:ext cx="115" cy="99"/>
            </a:xfrm>
            <a:custGeom>
              <a:avLst/>
              <a:gdLst>
                <a:gd name="T0" fmla="*/ 86 w 115"/>
                <a:gd name="T1" fmla="*/ 0 h 99"/>
                <a:gd name="T2" fmla="*/ 114 w 115"/>
                <a:gd name="T3" fmla="*/ 84 h 99"/>
                <a:gd name="T4" fmla="*/ 24 w 115"/>
                <a:gd name="T5" fmla="*/ 98 h 99"/>
                <a:gd name="T6" fmla="*/ 0 w 115"/>
                <a:gd name="T7" fmla="*/ 14 h 99"/>
                <a:gd name="T8" fmla="*/ 86 w 115"/>
                <a:gd name="T9" fmla="*/ 0 h 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5" h="99">
                  <a:moveTo>
                    <a:pt x="86" y="0"/>
                  </a:moveTo>
                  <a:lnTo>
                    <a:pt x="114" y="84"/>
                  </a:lnTo>
                  <a:lnTo>
                    <a:pt x="24" y="98"/>
                  </a:lnTo>
                  <a:lnTo>
                    <a:pt x="0" y="14"/>
                  </a:lnTo>
                  <a:lnTo>
                    <a:pt x="86"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8" name="Freeform 223">
              <a:extLst>
                <a:ext uri="{FF2B5EF4-FFF2-40B4-BE49-F238E27FC236}">
                  <a16:creationId xmlns:a16="http://schemas.microsoft.com/office/drawing/2014/main" id="{FA695187-1087-48E0-A750-74FE0628177B}"/>
                </a:ext>
              </a:extLst>
            </p:cNvPr>
            <p:cNvSpPr>
              <a:spLocks/>
            </p:cNvSpPr>
            <p:nvPr/>
          </p:nvSpPr>
          <p:spPr bwMode="auto">
            <a:xfrm>
              <a:off x="2247" y="2813"/>
              <a:ext cx="92" cy="34"/>
            </a:xfrm>
            <a:custGeom>
              <a:avLst/>
              <a:gdLst>
                <a:gd name="T0" fmla="*/ 91 w 92"/>
                <a:gd name="T1" fmla="*/ 0 h 34"/>
                <a:gd name="T2" fmla="*/ 89 w 92"/>
                <a:gd name="T3" fmla="*/ 10 h 34"/>
                <a:gd name="T4" fmla="*/ 0 w 92"/>
                <a:gd name="T5" fmla="*/ 33 h 34"/>
                <a:gd name="T6" fmla="*/ 1 w 92"/>
                <a:gd name="T7" fmla="*/ 20 h 34"/>
                <a:gd name="T8" fmla="*/ 91 w 92"/>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34">
                  <a:moveTo>
                    <a:pt x="91" y="0"/>
                  </a:moveTo>
                  <a:lnTo>
                    <a:pt x="89" y="10"/>
                  </a:lnTo>
                  <a:lnTo>
                    <a:pt x="0" y="33"/>
                  </a:lnTo>
                  <a:lnTo>
                    <a:pt x="1" y="20"/>
                  </a:lnTo>
                  <a:lnTo>
                    <a:pt x="91"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9" name="Freeform 224">
              <a:extLst>
                <a:ext uri="{FF2B5EF4-FFF2-40B4-BE49-F238E27FC236}">
                  <a16:creationId xmlns:a16="http://schemas.microsoft.com/office/drawing/2014/main" id="{E89C7844-869F-4941-BAA3-BAA3FBF5243F}"/>
                </a:ext>
              </a:extLst>
            </p:cNvPr>
            <p:cNvSpPr>
              <a:spLocks/>
            </p:cNvSpPr>
            <p:nvPr/>
          </p:nvSpPr>
          <p:spPr bwMode="auto">
            <a:xfrm>
              <a:off x="2223" y="2741"/>
              <a:ext cx="27" cy="96"/>
            </a:xfrm>
            <a:custGeom>
              <a:avLst/>
              <a:gdLst>
                <a:gd name="T0" fmla="*/ 26 w 27"/>
                <a:gd name="T1" fmla="*/ 87 h 96"/>
                <a:gd name="T2" fmla="*/ 23 w 27"/>
                <a:gd name="T3" fmla="*/ 95 h 96"/>
                <a:gd name="T4" fmla="*/ 0 w 27"/>
                <a:gd name="T5" fmla="*/ 5 h 96"/>
                <a:gd name="T6" fmla="*/ 1 w 27"/>
                <a:gd name="T7" fmla="*/ 0 h 96"/>
                <a:gd name="T8" fmla="*/ 26 w 27"/>
                <a:gd name="T9" fmla="*/ 87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96">
                  <a:moveTo>
                    <a:pt x="26" y="87"/>
                  </a:moveTo>
                  <a:lnTo>
                    <a:pt x="23" y="95"/>
                  </a:lnTo>
                  <a:lnTo>
                    <a:pt x="0" y="5"/>
                  </a:lnTo>
                  <a:lnTo>
                    <a:pt x="1" y="0"/>
                  </a:lnTo>
                  <a:lnTo>
                    <a:pt x="26" y="87"/>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80" name="Freeform 225">
              <a:extLst>
                <a:ext uri="{FF2B5EF4-FFF2-40B4-BE49-F238E27FC236}">
                  <a16:creationId xmlns:a16="http://schemas.microsoft.com/office/drawing/2014/main" id="{9EF24598-F402-4A55-ADFD-2DE41F95DFE1}"/>
                </a:ext>
              </a:extLst>
            </p:cNvPr>
            <p:cNvSpPr>
              <a:spLocks/>
            </p:cNvSpPr>
            <p:nvPr/>
          </p:nvSpPr>
          <p:spPr bwMode="auto">
            <a:xfrm>
              <a:off x="1904" y="2836"/>
              <a:ext cx="445" cy="81"/>
            </a:xfrm>
            <a:custGeom>
              <a:avLst/>
              <a:gdLst>
                <a:gd name="T0" fmla="*/ 444 w 445"/>
                <a:gd name="T1" fmla="*/ 0 h 81"/>
                <a:gd name="T2" fmla="*/ 444 w 445"/>
                <a:gd name="T3" fmla="*/ 17 h 81"/>
                <a:gd name="T4" fmla="*/ 0 w 445"/>
                <a:gd name="T5" fmla="*/ 80 h 81"/>
                <a:gd name="T6" fmla="*/ 0 w 445"/>
                <a:gd name="T7" fmla="*/ 60 h 81"/>
                <a:gd name="T8" fmla="*/ 444 w 445"/>
                <a:gd name="T9" fmla="*/ 0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5" h="81">
                  <a:moveTo>
                    <a:pt x="444" y="0"/>
                  </a:moveTo>
                  <a:lnTo>
                    <a:pt x="444" y="17"/>
                  </a:lnTo>
                  <a:lnTo>
                    <a:pt x="0" y="80"/>
                  </a:lnTo>
                  <a:lnTo>
                    <a:pt x="0" y="60"/>
                  </a:lnTo>
                  <a:lnTo>
                    <a:pt x="444" y="0"/>
                  </a:lnTo>
                </a:path>
              </a:pathLst>
            </a:custGeom>
            <a:solidFill>
              <a:srgbClr val="737373"/>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81" name="Freeform 226">
              <a:extLst>
                <a:ext uri="{FF2B5EF4-FFF2-40B4-BE49-F238E27FC236}">
                  <a16:creationId xmlns:a16="http://schemas.microsoft.com/office/drawing/2014/main" id="{3BD1FBD5-83D7-4C6B-B470-3B1D11379827}"/>
                </a:ext>
              </a:extLst>
            </p:cNvPr>
            <p:cNvSpPr>
              <a:spLocks/>
            </p:cNvSpPr>
            <p:nvPr/>
          </p:nvSpPr>
          <p:spPr bwMode="auto">
            <a:xfrm>
              <a:off x="1870" y="2708"/>
              <a:ext cx="30" cy="209"/>
            </a:xfrm>
            <a:custGeom>
              <a:avLst/>
              <a:gdLst>
                <a:gd name="T0" fmla="*/ 0 w 30"/>
                <a:gd name="T1" fmla="*/ 0 h 209"/>
                <a:gd name="T2" fmla="*/ 0 w 30"/>
                <a:gd name="T3" fmla="*/ 56 h 209"/>
                <a:gd name="T4" fmla="*/ 29 w 30"/>
                <a:gd name="T5" fmla="*/ 208 h 209"/>
                <a:gd name="T6" fmla="*/ 29 w 30"/>
                <a:gd name="T7" fmla="*/ 186 h 209"/>
                <a:gd name="T8" fmla="*/ 0 w 30"/>
                <a:gd name="T9" fmla="*/ 0 h 2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209">
                  <a:moveTo>
                    <a:pt x="0" y="0"/>
                  </a:moveTo>
                  <a:lnTo>
                    <a:pt x="0" y="56"/>
                  </a:lnTo>
                  <a:lnTo>
                    <a:pt x="29" y="208"/>
                  </a:lnTo>
                  <a:lnTo>
                    <a:pt x="29" y="186"/>
                  </a:lnTo>
                  <a:lnTo>
                    <a:pt x="0" y="0"/>
                  </a:lnTo>
                </a:path>
              </a:pathLst>
            </a:custGeom>
            <a:solidFill>
              <a:srgbClr val="8C8C8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82" name="Line 227">
              <a:extLst>
                <a:ext uri="{FF2B5EF4-FFF2-40B4-BE49-F238E27FC236}">
                  <a16:creationId xmlns:a16="http://schemas.microsoft.com/office/drawing/2014/main" id="{151B68BA-7A8B-4466-AD62-6B9A3EBB1A4A}"/>
                </a:ext>
              </a:extLst>
            </p:cNvPr>
            <p:cNvSpPr>
              <a:spLocks noChangeShapeType="1"/>
            </p:cNvSpPr>
            <p:nvPr/>
          </p:nvSpPr>
          <p:spPr bwMode="auto">
            <a:xfrm>
              <a:off x="2237" y="2739"/>
              <a:ext cx="26" cy="8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83" name="Line 228">
              <a:extLst>
                <a:ext uri="{FF2B5EF4-FFF2-40B4-BE49-F238E27FC236}">
                  <a16:creationId xmlns:a16="http://schemas.microsoft.com/office/drawing/2014/main" id="{597FBB78-73F4-497D-B757-A4E0251DE60B}"/>
                </a:ext>
              </a:extLst>
            </p:cNvPr>
            <p:cNvSpPr>
              <a:spLocks noChangeShapeType="1"/>
            </p:cNvSpPr>
            <p:nvPr/>
          </p:nvSpPr>
          <p:spPr bwMode="auto">
            <a:xfrm>
              <a:off x="2253" y="2739"/>
              <a:ext cx="25" cy="8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84" name="Line 229">
              <a:extLst>
                <a:ext uri="{FF2B5EF4-FFF2-40B4-BE49-F238E27FC236}">
                  <a16:creationId xmlns:a16="http://schemas.microsoft.com/office/drawing/2014/main" id="{0F78D618-3DB1-4EBD-8FFB-C54AF8A7A0E4}"/>
                </a:ext>
              </a:extLst>
            </p:cNvPr>
            <p:cNvSpPr>
              <a:spLocks noChangeShapeType="1"/>
            </p:cNvSpPr>
            <p:nvPr/>
          </p:nvSpPr>
          <p:spPr bwMode="auto">
            <a:xfrm>
              <a:off x="2269" y="2731"/>
              <a:ext cx="26" cy="8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85" name="Line 230">
              <a:extLst>
                <a:ext uri="{FF2B5EF4-FFF2-40B4-BE49-F238E27FC236}">
                  <a16:creationId xmlns:a16="http://schemas.microsoft.com/office/drawing/2014/main" id="{0404A50B-8C20-46F9-BE60-530472A5A9B9}"/>
                </a:ext>
              </a:extLst>
            </p:cNvPr>
            <p:cNvSpPr>
              <a:spLocks noChangeShapeType="1"/>
            </p:cNvSpPr>
            <p:nvPr/>
          </p:nvSpPr>
          <p:spPr bwMode="auto">
            <a:xfrm>
              <a:off x="2285" y="2731"/>
              <a:ext cx="23" cy="8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86" name="Line 231">
              <a:extLst>
                <a:ext uri="{FF2B5EF4-FFF2-40B4-BE49-F238E27FC236}">
                  <a16:creationId xmlns:a16="http://schemas.microsoft.com/office/drawing/2014/main" id="{6360AAE6-AD14-4E82-8012-590E2C0186EB}"/>
                </a:ext>
              </a:extLst>
            </p:cNvPr>
            <p:cNvSpPr>
              <a:spLocks noChangeShapeType="1"/>
            </p:cNvSpPr>
            <p:nvPr/>
          </p:nvSpPr>
          <p:spPr bwMode="auto">
            <a:xfrm>
              <a:off x="2299" y="2727"/>
              <a:ext cx="24" cy="8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87" name="Line 232">
              <a:extLst>
                <a:ext uri="{FF2B5EF4-FFF2-40B4-BE49-F238E27FC236}">
                  <a16:creationId xmlns:a16="http://schemas.microsoft.com/office/drawing/2014/main" id="{FB02E48C-AFAA-42DD-841B-6341B932859C}"/>
                </a:ext>
              </a:extLst>
            </p:cNvPr>
            <p:cNvSpPr>
              <a:spLocks noChangeShapeType="1"/>
            </p:cNvSpPr>
            <p:nvPr/>
          </p:nvSpPr>
          <p:spPr bwMode="auto">
            <a:xfrm flipH="1">
              <a:off x="2230" y="2741"/>
              <a:ext cx="84" cy="1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88" name="Line 233">
              <a:extLst>
                <a:ext uri="{FF2B5EF4-FFF2-40B4-BE49-F238E27FC236}">
                  <a16:creationId xmlns:a16="http://schemas.microsoft.com/office/drawing/2014/main" id="{9048920C-0A85-4A1F-803C-4BD9FFB6C315}"/>
                </a:ext>
              </a:extLst>
            </p:cNvPr>
            <p:cNvSpPr>
              <a:spLocks noChangeShapeType="1"/>
            </p:cNvSpPr>
            <p:nvPr/>
          </p:nvSpPr>
          <p:spPr bwMode="auto">
            <a:xfrm flipH="1">
              <a:off x="2234" y="2762"/>
              <a:ext cx="88" cy="1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89" name="Line 234">
              <a:extLst>
                <a:ext uri="{FF2B5EF4-FFF2-40B4-BE49-F238E27FC236}">
                  <a16:creationId xmlns:a16="http://schemas.microsoft.com/office/drawing/2014/main" id="{2553D802-932D-456A-B8E2-78AF6A84B7CA}"/>
                </a:ext>
              </a:extLst>
            </p:cNvPr>
            <p:cNvSpPr>
              <a:spLocks noChangeShapeType="1"/>
            </p:cNvSpPr>
            <p:nvPr/>
          </p:nvSpPr>
          <p:spPr bwMode="auto">
            <a:xfrm flipH="1">
              <a:off x="2241" y="2781"/>
              <a:ext cx="85" cy="10"/>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90" name="Line 235">
              <a:extLst>
                <a:ext uri="{FF2B5EF4-FFF2-40B4-BE49-F238E27FC236}">
                  <a16:creationId xmlns:a16="http://schemas.microsoft.com/office/drawing/2014/main" id="{ACA5A758-F313-404A-870B-60DB1B55A639}"/>
                </a:ext>
              </a:extLst>
            </p:cNvPr>
            <p:cNvSpPr>
              <a:spLocks noChangeShapeType="1"/>
            </p:cNvSpPr>
            <p:nvPr/>
          </p:nvSpPr>
          <p:spPr bwMode="auto">
            <a:xfrm flipH="1">
              <a:off x="2247" y="2797"/>
              <a:ext cx="86" cy="1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91" name="Freeform 236">
              <a:extLst>
                <a:ext uri="{FF2B5EF4-FFF2-40B4-BE49-F238E27FC236}">
                  <a16:creationId xmlns:a16="http://schemas.microsoft.com/office/drawing/2014/main" id="{FF2067F0-9AEA-4C1E-9D67-5405E5A5ACE1}"/>
                </a:ext>
              </a:extLst>
            </p:cNvPr>
            <p:cNvSpPr>
              <a:spLocks/>
            </p:cNvSpPr>
            <p:nvPr/>
          </p:nvSpPr>
          <p:spPr bwMode="auto">
            <a:xfrm>
              <a:off x="2212" y="2679"/>
              <a:ext cx="92" cy="35"/>
            </a:xfrm>
            <a:custGeom>
              <a:avLst/>
              <a:gdLst>
                <a:gd name="T0" fmla="*/ 86 w 92"/>
                <a:gd name="T1" fmla="*/ 0 h 35"/>
                <a:gd name="T2" fmla="*/ 91 w 92"/>
                <a:gd name="T3" fmla="*/ 21 h 35"/>
                <a:gd name="T4" fmla="*/ 4 w 92"/>
                <a:gd name="T5" fmla="*/ 34 h 35"/>
                <a:gd name="T6" fmla="*/ 0 w 92"/>
                <a:gd name="T7" fmla="*/ 12 h 35"/>
                <a:gd name="T8" fmla="*/ 86 w 92"/>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35">
                  <a:moveTo>
                    <a:pt x="86" y="0"/>
                  </a:moveTo>
                  <a:lnTo>
                    <a:pt x="91" y="21"/>
                  </a:lnTo>
                  <a:lnTo>
                    <a:pt x="4" y="34"/>
                  </a:lnTo>
                  <a:lnTo>
                    <a:pt x="0" y="12"/>
                  </a:lnTo>
                  <a:lnTo>
                    <a:pt x="86"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92" name="Freeform 237">
              <a:extLst>
                <a:ext uri="{FF2B5EF4-FFF2-40B4-BE49-F238E27FC236}">
                  <a16:creationId xmlns:a16="http://schemas.microsoft.com/office/drawing/2014/main" id="{63D55930-A3F9-4AE4-8F88-7DB3B90C9213}"/>
                </a:ext>
              </a:extLst>
            </p:cNvPr>
            <p:cNvSpPr>
              <a:spLocks/>
            </p:cNvSpPr>
            <p:nvPr/>
          </p:nvSpPr>
          <p:spPr bwMode="auto">
            <a:xfrm>
              <a:off x="2210" y="2692"/>
              <a:ext cx="24" cy="34"/>
            </a:xfrm>
            <a:custGeom>
              <a:avLst/>
              <a:gdLst>
                <a:gd name="T0" fmla="*/ 23 w 24"/>
                <a:gd name="T1" fmla="*/ 19 h 34"/>
                <a:gd name="T2" fmla="*/ 5 w 24"/>
                <a:gd name="T3" fmla="*/ 0 h 34"/>
                <a:gd name="T4" fmla="*/ 0 w 24"/>
                <a:gd name="T5" fmla="*/ 8 h 34"/>
                <a:gd name="T6" fmla="*/ 17 w 24"/>
                <a:gd name="T7" fmla="*/ 33 h 34"/>
                <a:gd name="T8" fmla="*/ 23 w 24"/>
                <a:gd name="T9" fmla="*/ 19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34">
                  <a:moveTo>
                    <a:pt x="23" y="19"/>
                  </a:moveTo>
                  <a:lnTo>
                    <a:pt x="5" y="0"/>
                  </a:lnTo>
                  <a:lnTo>
                    <a:pt x="0" y="8"/>
                  </a:lnTo>
                  <a:lnTo>
                    <a:pt x="17" y="33"/>
                  </a:lnTo>
                  <a:lnTo>
                    <a:pt x="23" y="19"/>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93" name="Freeform 238">
              <a:extLst>
                <a:ext uri="{FF2B5EF4-FFF2-40B4-BE49-F238E27FC236}">
                  <a16:creationId xmlns:a16="http://schemas.microsoft.com/office/drawing/2014/main" id="{28517090-C895-495D-BFB6-9D06DA94B13E}"/>
                </a:ext>
              </a:extLst>
            </p:cNvPr>
            <p:cNvSpPr>
              <a:spLocks/>
            </p:cNvSpPr>
            <p:nvPr/>
          </p:nvSpPr>
          <p:spPr bwMode="auto">
            <a:xfrm>
              <a:off x="2215" y="2694"/>
              <a:ext cx="89" cy="34"/>
            </a:xfrm>
            <a:custGeom>
              <a:avLst/>
              <a:gdLst>
                <a:gd name="T0" fmla="*/ 88 w 89"/>
                <a:gd name="T1" fmla="*/ 0 h 34"/>
                <a:gd name="T2" fmla="*/ 1 w 89"/>
                <a:gd name="T3" fmla="*/ 15 h 34"/>
                <a:gd name="T4" fmla="*/ 0 w 89"/>
                <a:gd name="T5" fmla="*/ 33 h 34"/>
                <a:gd name="T6" fmla="*/ 86 w 89"/>
                <a:gd name="T7" fmla="*/ 12 h 34"/>
                <a:gd name="T8" fmla="*/ 88 w 89"/>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34">
                  <a:moveTo>
                    <a:pt x="88" y="0"/>
                  </a:moveTo>
                  <a:lnTo>
                    <a:pt x="1" y="15"/>
                  </a:lnTo>
                  <a:lnTo>
                    <a:pt x="0" y="33"/>
                  </a:lnTo>
                  <a:lnTo>
                    <a:pt x="86" y="12"/>
                  </a:lnTo>
                  <a:lnTo>
                    <a:pt x="88"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94" name="Line 239">
              <a:extLst>
                <a:ext uri="{FF2B5EF4-FFF2-40B4-BE49-F238E27FC236}">
                  <a16:creationId xmlns:a16="http://schemas.microsoft.com/office/drawing/2014/main" id="{2EC63A5C-1714-4B6F-85BC-55817CF333B3}"/>
                </a:ext>
              </a:extLst>
            </p:cNvPr>
            <p:cNvSpPr>
              <a:spLocks noChangeShapeType="1"/>
            </p:cNvSpPr>
            <p:nvPr/>
          </p:nvSpPr>
          <p:spPr bwMode="auto">
            <a:xfrm>
              <a:off x="2227" y="2690"/>
              <a:ext cx="4" cy="1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95" name="Line 240">
              <a:extLst>
                <a:ext uri="{FF2B5EF4-FFF2-40B4-BE49-F238E27FC236}">
                  <a16:creationId xmlns:a16="http://schemas.microsoft.com/office/drawing/2014/main" id="{B3D9AC0C-FC88-42FB-9740-768077FABA77}"/>
                </a:ext>
              </a:extLst>
            </p:cNvPr>
            <p:cNvSpPr>
              <a:spLocks noChangeShapeType="1"/>
            </p:cNvSpPr>
            <p:nvPr/>
          </p:nvSpPr>
          <p:spPr bwMode="auto">
            <a:xfrm>
              <a:off x="2241" y="2690"/>
              <a:ext cx="6" cy="1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96" name="Line 241">
              <a:extLst>
                <a:ext uri="{FF2B5EF4-FFF2-40B4-BE49-F238E27FC236}">
                  <a16:creationId xmlns:a16="http://schemas.microsoft.com/office/drawing/2014/main" id="{5AC20A99-4766-4A39-92C0-50893DA6B246}"/>
                </a:ext>
              </a:extLst>
            </p:cNvPr>
            <p:cNvSpPr>
              <a:spLocks noChangeShapeType="1"/>
            </p:cNvSpPr>
            <p:nvPr/>
          </p:nvSpPr>
          <p:spPr bwMode="auto">
            <a:xfrm>
              <a:off x="2255" y="2690"/>
              <a:ext cx="5" cy="1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97" name="Line 242">
              <a:extLst>
                <a:ext uri="{FF2B5EF4-FFF2-40B4-BE49-F238E27FC236}">
                  <a16:creationId xmlns:a16="http://schemas.microsoft.com/office/drawing/2014/main" id="{AAF751D7-333A-4306-90DB-3509FE392110}"/>
                </a:ext>
              </a:extLst>
            </p:cNvPr>
            <p:cNvSpPr>
              <a:spLocks noChangeShapeType="1"/>
            </p:cNvSpPr>
            <p:nvPr/>
          </p:nvSpPr>
          <p:spPr bwMode="auto">
            <a:xfrm>
              <a:off x="2269" y="2684"/>
              <a:ext cx="6" cy="1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98" name="Line 243">
              <a:extLst>
                <a:ext uri="{FF2B5EF4-FFF2-40B4-BE49-F238E27FC236}">
                  <a16:creationId xmlns:a16="http://schemas.microsoft.com/office/drawing/2014/main" id="{EFD39F47-C229-41E4-9FB6-78F2C0BF08E6}"/>
                </a:ext>
              </a:extLst>
            </p:cNvPr>
            <p:cNvSpPr>
              <a:spLocks noChangeShapeType="1"/>
            </p:cNvSpPr>
            <p:nvPr/>
          </p:nvSpPr>
          <p:spPr bwMode="auto">
            <a:xfrm>
              <a:off x="2285" y="2684"/>
              <a:ext cx="4" cy="1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99" name="Freeform 244">
              <a:extLst>
                <a:ext uri="{FF2B5EF4-FFF2-40B4-BE49-F238E27FC236}">
                  <a16:creationId xmlns:a16="http://schemas.microsoft.com/office/drawing/2014/main" id="{C0C9723D-2C4F-470F-9153-739E57692865}"/>
                </a:ext>
              </a:extLst>
            </p:cNvPr>
            <p:cNvSpPr>
              <a:spLocks/>
            </p:cNvSpPr>
            <p:nvPr/>
          </p:nvSpPr>
          <p:spPr bwMode="auto">
            <a:xfrm>
              <a:off x="1909" y="2714"/>
              <a:ext cx="92" cy="35"/>
            </a:xfrm>
            <a:custGeom>
              <a:avLst/>
              <a:gdLst>
                <a:gd name="T0" fmla="*/ 85 w 92"/>
                <a:gd name="T1" fmla="*/ 0 h 35"/>
                <a:gd name="T2" fmla="*/ 91 w 92"/>
                <a:gd name="T3" fmla="*/ 21 h 35"/>
                <a:gd name="T4" fmla="*/ 4 w 92"/>
                <a:gd name="T5" fmla="*/ 34 h 35"/>
                <a:gd name="T6" fmla="*/ 0 w 92"/>
                <a:gd name="T7" fmla="*/ 12 h 35"/>
                <a:gd name="T8" fmla="*/ 85 w 92"/>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35">
                  <a:moveTo>
                    <a:pt x="85" y="0"/>
                  </a:moveTo>
                  <a:lnTo>
                    <a:pt x="91" y="21"/>
                  </a:lnTo>
                  <a:lnTo>
                    <a:pt x="4" y="34"/>
                  </a:lnTo>
                  <a:lnTo>
                    <a:pt x="0" y="12"/>
                  </a:lnTo>
                  <a:lnTo>
                    <a:pt x="85"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00" name="Freeform 245">
              <a:extLst>
                <a:ext uri="{FF2B5EF4-FFF2-40B4-BE49-F238E27FC236}">
                  <a16:creationId xmlns:a16="http://schemas.microsoft.com/office/drawing/2014/main" id="{6B747FCE-7604-4B1C-A7B4-BE3D00E187B9}"/>
                </a:ext>
              </a:extLst>
            </p:cNvPr>
            <p:cNvSpPr>
              <a:spLocks/>
            </p:cNvSpPr>
            <p:nvPr/>
          </p:nvSpPr>
          <p:spPr bwMode="auto">
            <a:xfrm>
              <a:off x="1905" y="2725"/>
              <a:ext cx="23" cy="33"/>
            </a:xfrm>
            <a:custGeom>
              <a:avLst/>
              <a:gdLst>
                <a:gd name="T0" fmla="*/ 22 w 23"/>
                <a:gd name="T1" fmla="*/ 19 h 33"/>
                <a:gd name="T2" fmla="*/ 9 w 23"/>
                <a:gd name="T3" fmla="*/ 0 h 33"/>
                <a:gd name="T4" fmla="*/ 0 w 23"/>
                <a:gd name="T5" fmla="*/ 9 h 33"/>
                <a:gd name="T6" fmla="*/ 15 w 23"/>
                <a:gd name="T7" fmla="*/ 32 h 33"/>
                <a:gd name="T8" fmla="*/ 22 w 23"/>
                <a:gd name="T9" fmla="*/ 19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3">
                  <a:moveTo>
                    <a:pt x="22" y="19"/>
                  </a:moveTo>
                  <a:lnTo>
                    <a:pt x="9" y="0"/>
                  </a:lnTo>
                  <a:lnTo>
                    <a:pt x="0" y="9"/>
                  </a:lnTo>
                  <a:lnTo>
                    <a:pt x="15" y="32"/>
                  </a:lnTo>
                  <a:lnTo>
                    <a:pt x="22" y="19"/>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01" name="Freeform 246">
              <a:extLst>
                <a:ext uri="{FF2B5EF4-FFF2-40B4-BE49-F238E27FC236}">
                  <a16:creationId xmlns:a16="http://schemas.microsoft.com/office/drawing/2014/main" id="{398DBF7F-1A5A-461D-BCBF-F5CA45972958}"/>
                </a:ext>
              </a:extLst>
            </p:cNvPr>
            <p:cNvSpPr>
              <a:spLocks/>
            </p:cNvSpPr>
            <p:nvPr/>
          </p:nvSpPr>
          <p:spPr bwMode="auto">
            <a:xfrm>
              <a:off x="1913" y="2731"/>
              <a:ext cx="88" cy="34"/>
            </a:xfrm>
            <a:custGeom>
              <a:avLst/>
              <a:gdLst>
                <a:gd name="T0" fmla="*/ 87 w 88"/>
                <a:gd name="T1" fmla="*/ 0 h 34"/>
                <a:gd name="T2" fmla="*/ 0 w 88"/>
                <a:gd name="T3" fmla="*/ 14 h 34"/>
                <a:gd name="T4" fmla="*/ 0 w 88"/>
                <a:gd name="T5" fmla="*/ 33 h 34"/>
                <a:gd name="T6" fmla="*/ 85 w 88"/>
                <a:gd name="T7" fmla="*/ 11 h 34"/>
                <a:gd name="T8" fmla="*/ 87 w 8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34">
                  <a:moveTo>
                    <a:pt x="87" y="0"/>
                  </a:moveTo>
                  <a:lnTo>
                    <a:pt x="0" y="14"/>
                  </a:lnTo>
                  <a:lnTo>
                    <a:pt x="0" y="33"/>
                  </a:lnTo>
                  <a:lnTo>
                    <a:pt x="85" y="11"/>
                  </a:lnTo>
                  <a:lnTo>
                    <a:pt x="87"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02" name="Line 247">
              <a:extLst>
                <a:ext uri="{FF2B5EF4-FFF2-40B4-BE49-F238E27FC236}">
                  <a16:creationId xmlns:a16="http://schemas.microsoft.com/office/drawing/2014/main" id="{E02BE266-EC9A-47DB-8C9B-B2EAC169FDFC}"/>
                </a:ext>
              </a:extLst>
            </p:cNvPr>
            <p:cNvSpPr>
              <a:spLocks noChangeShapeType="1"/>
            </p:cNvSpPr>
            <p:nvPr/>
          </p:nvSpPr>
          <p:spPr bwMode="auto">
            <a:xfrm>
              <a:off x="1925" y="2722"/>
              <a:ext cx="4"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03" name="Line 248">
              <a:extLst>
                <a:ext uri="{FF2B5EF4-FFF2-40B4-BE49-F238E27FC236}">
                  <a16:creationId xmlns:a16="http://schemas.microsoft.com/office/drawing/2014/main" id="{321D7C56-307E-43A9-9280-221DD8981A6E}"/>
                </a:ext>
              </a:extLst>
            </p:cNvPr>
            <p:cNvSpPr>
              <a:spLocks noChangeShapeType="1"/>
            </p:cNvSpPr>
            <p:nvPr/>
          </p:nvSpPr>
          <p:spPr bwMode="auto">
            <a:xfrm>
              <a:off x="1940" y="2722"/>
              <a:ext cx="4"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04" name="Line 249">
              <a:extLst>
                <a:ext uri="{FF2B5EF4-FFF2-40B4-BE49-F238E27FC236}">
                  <a16:creationId xmlns:a16="http://schemas.microsoft.com/office/drawing/2014/main" id="{567689F1-DC87-4A58-9529-8CD42D14C3F0}"/>
                </a:ext>
              </a:extLst>
            </p:cNvPr>
            <p:cNvSpPr>
              <a:spLocks noChangeShapeType="1"/>
            </p:cNvSpPr>
            <p:nvPr/>
          </p:nvSpPr>
          <p:spPr bwMode="auto">
            <a:xfrm>
              <a:off x="1953" y="2719"/>
              <a:ext cx="5" cy="20"/>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05" name="Line 250">
              <a:extLst>
                <a:ext uri="{FF2B5EF4-FFF2-40B4-BE49-F238E27FC236}">
                  <a16:creationId xmlns:a16="http://schemas.microsoft.com/office/drawing/2014/main" id="{E2511F32-BC9E-4FF0-9F11-60439B915C3D}"/>
                </a:ext>
              </a:extLst>
            </p:cNvPr>
            <p:cNvSpPr>
              <a:spLocks noChangeShapeType="1"/>
            </p:cNvSpPr>
            <p:nvPr/>
          </p:nvSpPr>
          <p:spPr bwMode="auto">
            <a:xfrm>
              <a:off x="1969" y="2719"/>
              <a:ext cx="2" cy="12"/>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06" name="Line 251">
              <a:extLst>
                <a:ext uri="{FF2B5EF4-FFF2-40B4-BE49-F238E27FC236}">
                  <a16:creationId xmlns:a16="http://schemas.microsoft.com/office/drawing/2014/main" id="{92A22BB4-A3AA-4809-9E3F-0FE27CBA52B4}"/>
                </a:ext>
              </a:extLst>
            </p:cNvPr>
            <p:cNvSpPr>
              <a:spLocks noChangeShapeType="1"/>
            </p:cNvSpPr>
            <p:nvPr/>
          </p:nvSpPr>
          <p:spPr bwMode="auto">
            <a:xfrm>
              <a:off x="1982" y="2714"/>
              <a:ext cx="4"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07" name="Freeform 252">
              <a:extLst>
                <a:ext uri="{FF2B5EF4-FFF2-40B4-BE49-F238E27FC236}">
                  <a16:creationId xmlns:a16="http://schemas.microsoft.com/office/drawing/2014/main" id="{A47D1751-E5F7-4AAD-A8EE-F35FCC97E5C9}"/>
                </a:ext>
              </a:extLst>
            </p:cNvPr>
            <p:cNvSpPr>
              <a:spLocks/>
            </p:cNvSpPr>
            <p:nvPr/>
          </p:nvSpPr>
          <p:spPr bwMode="auto">
            <a:xfrm>
              <a:off x="2115" y="2692"/>
              <a:ext cx="91" cy="34"/>
            </a:xfrm>
            <a:custGeom>
              <a:avLst/>
              <a:gdLst>
                <a:gd name="T0" fmla="*/ 85 w 91"/>
                <a:gd name="T1" fmla="*/ 0 h 34"/>
                <a:gd name="T2" fmla="*/ 90 w 91"/>
                <a:gd name="T3" fmla="*/ 19 h 34"/>
                <a:gd name="T4" fmla="*/ 4 w 91"/>
                <a:gd name="T5" fmla="*/ 33 h 34"/>
                <a:gd name="T6" fmla="*/ 0 w 91"/>
                <a:gd name="T7" fmla="*/ 13 h 34"/>
                <a:gd name="T8" fmla="*/ 85 w 91"/>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34">
                  <a:moveTo>
                    <a:pt x="85" y="0"/>
                  </a:moveTo>
                  <a:lnTo>
                    <a:pt x="90" y="19"/>
                  </a:lnTo>
                  <a:lnTo>
                    <a:pt x="4" y="33"/>
                  </a:lnTo>
                  <a:lnTo>
                    <a:pt x="0" y="13"/>
                  </a:lnTo>
                  <a:lnTo>
                    <a:pt x="85"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08" name="Freeform 253">
              <a:extLst>
                <a:ext uri="{FF2B5EF4-FFF2-40B4-BE49-F238E27FC236}">
                  <a16:creationId xmlns:a16="http://schemas.microsoft.com/office/drawing/2014/main" id="{F522759F-6DB1-45EA-8057-D5947B5AB64A}"/>
                </a:ext>
              </a:extLst>
            </p:cNvPr>
            <p:cNvSpPr>
              <a:spLocks/>
            </p:cNvSpPr>
            <p:nvPr/>
          </p:nvSpPr>
          <p:spPr bwMode="auto">
            <a:xfrm>
              <a:off x="2111" y="2703"/>
              <a:ext cx="22" cy="33"/>
            </a:xfrm>
            <a:custGeom>
              <a:avLst/>
              <a:gdLst>
                <a:gd name="T0" fmla="*/ 21 w 22"/>
                <a:gd name="T1" fmla="*/ 18 h 33"/>
                <a:gd name="T2" fmla="*/ 8 w 22"/>
                <a:gd name="T3" fmla="*/ 0 h 33"/>
                <a:gd name="T4" fmla="*/ 0 w 22"/>
                <a:gd name="T5" fmla="*/ 8 h 33"/>
                <a:gd name="T6" fmla="*/ 16 w 22"/>
                <a:gd name="T7" fmla="*/ 32 h 33"/>
                <a:gd name="T8" fmla="*/ 21 w 22"/>
                <a:gd name="T9" fmla="*/ 18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33">
                  <a:moveTo>
                    <a:pt x="21" y="18"/>
                  </a:moveTo>
                  <a:lnTo>
                    <a:pt x="8" y="0"/>
                  </a:lnTo>
                  <a:lnTo>
                    <a:pt x="0" y="8"/>
                  </a:lnTo>
                  <a:lnTo>
                    <a:pt x="16" y="32"/>
                  </a:lnTo>
                  <a:lnTo>
                    <a:pt x="21" y="18"/>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09" name="Freeform 254">
              <a:extLst>
                <a:ext uri="{FF2B5EF4-FFF2-40B4-BE49-F238E27FC236}">
                  <a16:creationId xmlns:a16="http://schemas.microsoft.com/office/drawing/2014/main" id="{DBCA9F19-E852-47A7-AFBE-FDFA1E535CB1}"/>
                </a:ext>
              </a:extLst>
            </p:cNvPr>
            <p:cNvSpPr>
              <a:spLocks/>
            </p:cNvSpPr>
            <p:nvPr/>
          </p:nvSpPr>
          <p:spPr bwMode="auto">
            <a:xfrm>
              <a:off x="2116" y="2708"/>
              <a:ext cx="90" cy="34"/>
            </a:xfrm>
            <a:custGeom>
              <a:avLst/>
              <a:gdLst>
                <a:gd name="T0" fmla="*/ 89 w 90"/>
                <a:gd name="T1" fmla="*/ 0 h 34"/>
                <a:gd name="T2" fmla="*/ 1 w 90"/>
                <a:gd name="T3" fmla="*/ 14 h 34"/>
                <a:gd name="T4" fmla="*/ 0 w 90"/>
                <a:gd name="T5" fmla="*/ 33 h 34"/>
                <a:gd name="T6" fmla="*/ 87 w 90"/>
                <a:gd name="T7" fmla="*/ 11 h 34"/>
                <a:gd name="T8" fmla="*/ 89 w 90"/>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34">
                  <a:moveTo>
                    <a:pt x="89" y="0"/>
                  </a:moveTo>
                  <a:lnTo>
                    <a:pt x="1" y="14"/>
                  </a:lnTo>
                  <a:lnTo>
                    <a:pt x="0" y="33"/>
                  </a:lnTo>
                  <a:lnTo>
                    <a:pt x="87" y="11"/>
                  </a:lnTo>
                  <a:lnTo>
                    <a:pt x="89"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10" name="Line 255">
              <a:extLst>
                <a:ext uri="{FF2B5EF4-FFF2-40B4-BE49-F238E27FC236}">
                  <a16:creationId xmlns:a16="http://schemas.microsoft.com/office/drawing/2014/main" id="{A23CDAF8-A5E0-4AF4-BF41-171921FBBF34}"/>
                </a:ext>
              </a:extLst>
            </p:cNvPr>
            <p:cNvSpPr>
              <a:spLocks noChangeShapeType="1"/>
            </p:cNvSpPr>
            <p:nvPr/>
          </p:nvSpPr>
          <p:spPr bwMode="auto">
            <a:xfrm>
              <a:off x="2127" y="2703"/>
              <a:ext cx="5" cy="1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11" name="Line 256">
              <a:extLst>
                <a:ext uri="{FF2B5EF4-FFF2-40B4-BE49-F238E27FC236}">
                  <a16:creationId xmlns:a16="http://schemas.microsoft.com/office/drawing/2014/main" id="{D3BEBAC1-626B-47F7-91E3-FAEDAC2F1A6B}"/>
                </a:ext>
              </a:extLst>
            </p:cNvPr>
            <p:cNvSpPr>
              <a:spLocks noChangeShapeType="1"/>
            </p:cNvSpPr>
            <p:nvPr/>
          </p:nvSpPr>
          <p:spPr bwMode="auto">
            <a:xfrm>
              <a:off x="2140" y="2703"/>
              <a:ext cx="6" cy="1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12" name="Line 257">
              <a:extLst>
                <a:ext uri="{FF2B5EF4-FFF2-40B4-BE49-F238E27FC236}">
                  <a16:creationId xmlns:a16="http://schemas.microsoft.com/office/drawing/2014/main" id="{AF55E459-2FF4-4FD2-8FB4-D7A04E1949A5}"/>
                </a:ext>
              </a:extLst>
            </p:cNvPr>
            <p:cNvSpPr>
              <a:spLocks noChangeShapeType="1"/>
            </p:cNvSpPr>
            <p:nvPr/>
          </p:nvSpPr>
          <p:spPr bwMode="auto">
            <a:xfrm>
              <a:off x="2156" y="2694"/>
              <a:ext cx="5" cy="1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13" name="Line 258">
              <a:extLst>
                <a:ext uri="{FF2B5EF4-FFF2-40B4-BE49-F238E27FC236}">
                  <a16:creationId xmlns:a16="http://schemas.microsoft.com/office/drawing/2014/main" id="{EE25CA92-E234-4FAD-848C-675AE8E587DA}"/>
                </a:ext>
              </a:extLst>
            </p:cNvPr>
            <p:cNvSpPr>
              <a:spLocks noChangeShapeType="1"/>
            </p:cNvSpPr>
            <p:nvPr/>
          </p:nvSpPr>
          <p:spPr bwMode="auto">
            <a:xfrm>
              <a:off x="2170" y="2694"/>
              <a:ext cx="4" cy="1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14" name="Line 259">
              <a:extLst>
                <a:ext uri="{FF2B5EF4-FFF2-40B4-BE49-F238E27FC236}">
                  <a16:creationId xmlns:a16="http://schemas.microsoft.com/office/drawing/2014/main" id="{D2995D42-78D6-47D8-8A3F-BFE4F5EFF225}"/>
                </a:ext>
              </a:extLst>
            </p:cNvPr>
            <p:cNvSpPr>
              <a:spLocks noChangeShapeType="1"/>
            </p:cNvSpPr>
            <p:nvPr/>
          </p:nvSpPr>
          <p:spPr bwMode="auto">
            <a:xfrm>
              <a:off x="2186" y="2692"/>
              <a:ext cx="6" cy="1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15" name="Freeform 260">
              <a:extLst>
                <a:ext uri="{FF2B5EF4-FFF2-40B4-BE49-F238E27FC236}">
                  <a16:creationId xmlns:a16="http://schemas.microsoft.com/office/drawing/2014/main" id="{54C836D8-42D6-44C0-9C1E-94D95DBE354A}"/>
                </a:ext>
              </a:extLst>
            </p:cNvPr>
            <p:cNvSpPr>
              <a:spLocks/>
            </p:cNvSpPr>
            <p:nvPr/>
          </p:nvSpPr>
          <p:spPr bwMode="auto">
            <a:xfrm>
              <a:off x="2012" y="2703"/>
              <a:ext cx="91" cy="33"/>
            </a:xfrm>
            <a:custGeom>
              <a:avLst/>
              <a:gdLst>
                <a:gd name="T0" fmla="*/ 85 w 91"/>
                <a:gd name="T1" fmla="*/ 0 h 33"/>
                <a:gd name="T2" fmla="*/ 90 w 91"/>
                <a:gd name="T3" fmla="*/ 20 h 33"/>
                <a:gd name="T4" fmla="*/ 4 w 91"/>
                <a:gd name="T5" fmla="*/ 32 h 33"/>
                <a:gd name="T6" fmla="*/ 0 w 91"/>
                <a:gd name="T7" fmla="*/ 11 h 33"/>
                <a:gd name="T8" fmla="*/ 85 w 91"/>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33">
                  <a:moveTo>
                    <a:pt x="85" y="0"/>
                  </a:moveTo>
                  <a:lnTo>
                    <a:pt x="90" y="20"/>
                  </a:lnTo>
                  <a:lnTo>
                    <a:pt x="4" y="32"/>
                  </a:lnTo>
                  <a:lnTo>
                    <a:pt x="0" y="11"/>
                  </a:lnTo>
                  <a:lnTo>
                    <a:pt x="85"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16" name="Freeform 261">
              <a:extLst>
                <a:ext uri="{FF2B5EF4-FFF2-40B4-BE49-F238E27FC236}">
                  <a16:creationId xmlns:a16="http://schemas.microsoft.com/office/drawing/2014/main" id="{0E7D997E-24DC-4629-828A-25BB893DF1C4}"/>
                </a:ext>
              </a:extLst>
            </p:cNvPr>
            <p:cNvSpPr>
              <a:spLocks/>
            </p:cNvSpPr>
            <p:nvPr/>
          </p:nvSpPr>
          <p:spPr bwMode="auto">
            <a:xfrm>
              <a:off x="2008" y="2714"/>
              <a:ext cx="23" cy="35"/>
            </a:xfrm>
            <a:custGeom>
              <a:avLst/>
              <a:gdLst>
                <a:gd name="T0" fmla="*/ 22 w 23"/>
                <a:gd name="T1" fmla="*/ 19 h 35"/>
                <a:gd name="T2" fmla="*/ 8 w 23"/>
                <a:gd name="T3" fmla="*/ 0 h 35"/>
                <a:gd name="T4" fmla="*/ 0 w 23"/>
                <a:gd name="T5" fmla="*/ 7 h 35"/>
                <a:gd name="T6" fmla="*/ 13 w 23"/>
                <a:gd name="T7" fmla="*/ 34 h 35"/>
                <a:gd name="T8" fmla="*/ 22 w 23"/>
                <a:gd name="T9" fmla="*/ 19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5">
                  <a:moveTo>
                    <a:pt x="22" y="19"/>
                  </a:moveTo>
                  <a:lnTo>
                    <a:pt x="8" y="0"/>
                  </a:lnTo>
                  <a:lnTo>
                    <a:pt x="0" y="7"/>
                  </a:lnTo>
                  <a:lnTo>
                    <a:pt x="13" y="34"/>
                  </a:lnTo>
                  <a:lnTo>
                    <a:pt x="22" y="19"/>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17" name="Freeform 262">
              <a:extLst>
                <a:ext uri="{FF2B5EF4-FFF2-40B4-BE49-F238E27FC236}">
                  <a16:creationId xmlns:a16="http://schemas.microsoft.com/office/drawing/2014/main" id="{0A339842-0B52-4553-BFB5-4A3FB6BF2801}"/>
                </a:ext>
              </a:extLst>
            </p:cNvPr>
            <p:cNvSpPr>
              <a:spLocks/>
            </p:cNvSpPr>
            <p:nvPr/>
          </p:nvSpPr>
          <p:spPr bwMode="auto">
            <a:xfrm>
              <a:off x="2012" y="2719"/>
              <a:ext cx="91" cy="34"/>
            </a:xfrm>
            <a:custGeom>
              <a:avLst/>
              <a:gdLst>
                <a:gd name="T0" fmla="*/ 90 w 91"/>
                <a:gd name="T1" fmla="*/ 0 h 34"/>
                <a:gd name="T2" fmla="*/ 1 w 91"/>
                <a:gd name="T3" fmla="*/ 18 h 34"/>
                <a:gd name="T4" fmla="*/ 0 w 91"/>
                <a:gd name="T5" fmla="*/ 33 h 34"/>
                <a:gd name="T6" fmla="*/ 87 w 91"/>
                <a:gd name="T7" fmla="*/ 12 h 34"/>
                <a:gd name="T8" fmla="*/ 90 w 91"/>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34">
                  <a:moveTo>
                    <a:pt x="90" y="0"/>
                  </a:moveTo>
                  <a:lnTo>
                    <a:pt x="1" y="18"/>
                  </a:lnTo>
                  <a:lnTo>
                    <a:pt x="0" y="33"/>
                  </a:lnTo>
                  <a:lnTo>
                    <a:pt x="87" y="12"/>
                  </a:lnTo>
                  <a:lnTo>
                    <a:pt x="90"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118" name="Line 263">
              <a:extLst>
                <a:ext uri="{FF2B5EF4-FFF2-40B4-BE49-F238E27FC236}">
                  <a16:creationId xmlns:a16="http://schemas.microsoft.com/office/drawing/2014/main" id="{CF6888E0-9ADC-4B97-A828-AE964E8933D0}"/>
                </a:ext>
              </a:extLst>
            </p:cNvPr>
            <p:cNvSpPr>
              <a:spLocks noChangeShapeType="1"/>
            </p:cNvSpPr>
            <p:nvPr/>
          </p:nvSpPr>
          <p:spPr bwMode="auto">
            <a:xfrm>
              <a:off x="2024" y="2713"/>
              <a:ext cx="6" cy="1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19" name="Line 264">
              <a:extLst>
                <a:ext uri="{FF2B5EF4-FFF2-40B4-BE49-F238E27FC236}">
                  <a16:creationId xmlns:a16="http://schemas.microsoft.com/office/drawing/2014/main" id="{7F5ED7DC-23B5-4616-8E80-DD2AD6524AD0}"/>
                </a:ext>
              </a:extLst>
            </p:cNvPr>
            <p:cNvSpPr>
              <a:spLocks noChangeShapeType="1"/>
            </p:cNvSpPr>
            <p:nvPr/>
          </p:nvSpPr>
          <p:spPr bwMode="auto">
            <a:xfrm>
              <a:off x="2040" y="2708"/>
              <a:ext cx="6"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0" name="Line 265">
              <a:extLst>
                <a:ext uri="{FF2B5EF4-FFF2-40B4-BE49-F238E27FC236}">
                  <a16:creationId xmlns:a16="http://schemas.microsoft.com/office/drawing/2014/main" id="{0122832B-BE8E-4DFC-9ACA-22AC698231B4}"/>
                </a:ext>
              </a:extLst>
            </p:cNvPr>
            <p:cNvSpPr>
              <a:spLocks noChangeShapeType="1"/>
            </p:cNvSpPr>
            <p:nvPr/>
          </p:nvSpPr>
          <p:spPr bwMode="auto">
            <a:xfrm>
              <a:off x="2053" y="2708"/>
              <a:ext cx="6" cy="1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1" name="Line 266">
              <a:extLst>
                <a:ext uri="{FF2B5EF4-FFF2-40B4-BE49-F238E27FC236}">
                  <a16:creationId xmlns:a16="http://schemas.microsoft.com/office/drawing/2014/main" id="{B7426C2A-7BA6-499A-BBD1-A1ECD69CA100}"/>
                </a:ext>
              </a:extLst>
            </p:cNvPr>
            <p:cNvSpPr>
              <a:spLocks noChangeShapeType="1"/>
            </p:cNvSpPr>
            <p:nvPr/>
          </p:nvSpPr>
          <p:spPr bwMode="auto">
            <a:xfrm>
              <a:off x="2067" y="2705"/>
              <a:ext cx="8"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2" name="Line 267">
              <a:extLst>
                <a:ext uri="{FF2B5EF4-FFF2-40B4-BE49-F238E27FC236}">
                  <a16:creationId xmlns:a16="http://schemas.microsoft.com/office/drawing/2014/main" id="{66D850B0-6D38-4AE1-8476-457705433EBD}"/>
                </a:ext>
              </a:extLst>
            </p:cNvPr>
            <p:cNvSpPr>
              <a:spLocks noChangeShapeType="1"/>
            </p:cNvSpPr>
            <p:nvPr/>
          </p:nvSpPr>
          <p:spPr bwMode="auto">
            <a:xfrm>
              <a:off x="2084" y="2705"/>
              <a:ext cx="5" cy="1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3" name="Line 268">
              <a:extLst>
                <a:ext uri="{FF2B5EF4-FFF2-40B4-BE49-F238E27FC236}">
                  <a16:creationId xmlns:a16="http://schemas.microsoft.com/office/drawing/2014/main" id="{F63D648D-7ABC-47CC-9E62-B568D4B69626}"/>
                </a:ext>
              </a:extLst>
            </p:cNvPr>
            <p:cNvSpPr>
              <a:spLocks noChangeShapeType="1"/>
            </p:cNvSpPr>
            <p:nvPr/>
          </p:nvSpPr>
          <p:spPr bwMode="auto">
            <a:xfrm flipH="1" flipV="1">
              <a:off x="1941" y="2776"/>
              <a:ext cx="16" cy="6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4" name="Line 269">
              <a:extLst>
                <a:ext uri="{FF2B5EF4-FFF2-40B4-BE49-F238E27FC236}">
                  <a16:creationId xmlns:a16="http://schemas.microsoft.com/office/drawing/2014/main" id="{8039A3C0-DF33-4B5F-A72C-88D6CB220DBA}"/>
                </a:ext>
              </a:extLst>
            </p:cNvPr>
            <p:cNvSpPr>
              <a:spLocks noChangeShapeType="1"/>
            </p:cNvSpPr>
            <p:nvPr/>
          </p:nvSpPr>
          <p:spPr bwMode="auto">
            <a:xfrm flipH="1" flipV="1">
              <a:off x="1974" y="2773"/>
              <a:ext cx="21" cy="8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5" name="Line 270">
              <a:extLst>
                <a:ext uri="{FF2B5EF4-FFF2-40B4-BE49-F238E27FC236}">
                  <a16:creationId xmlns:a16="http://schemas.microsoft.com/office/drawing/2014/main" id="{7AECD568-E039-4B88-A9DB-146FC4D2C4D5}"/>
                </a:ext>
              </a:extLst>
            </p:cNvPr>
            <p:cNvSpPr>
              <a:spLocks noChangeShapeType="1"/>
            </p:cNvSpPr>
            <p:nvPr/>
          </p:nvSpPr>
          <p:spPr bwMode="auto">
            <a:xfrm flipH="1" flipV="1">
              <a:off x="1990" y="2773"/>
              <a:ext cx="20" cy="8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6" name="Line 271">
              <a:extLst>
                <a:ext uri="{FF2B5EF4-FFF2-40B4-BE49-F238E27FC236}">
                  <a16:creationId xmlns:a16="http://schemas.microsoft.com/office/drawing/2014/main" id="{2EA7360D-499A-454E-964D-B44BDCCDB08E}"/>
                </a:ext>
              </a:extLst>
            </p:cNvPr>
            <p:cNvSpPr>
              <a:spLocks noChangeShapeType="1"/>
            </p:cNvSpPr>
            <p:nvPr/>
          </p:nvSpPr>
          <p:spPr bwMode="auto">
            <a:xfrm flipH="1" flipV="1">
              <a:off x="2004" y="2766"/>
              <a:ext cx="20" cy="9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7" name="Line 272">
              <a:extLst>
                <a:ext uri="{FF2B5EF4-FFF2-40B4-BE49-F238E27FC236}">
                  <a16:creationId xmlns:a16="http://schemas.microsoft.com/office/drawing/2014/main" id="{6B463496-1216-4BAC-8F8A-9A00DDD67F81}"/>
                </a:ext>
              </a:extLst>
            </p:cNvPr>
            <p:cNvSpPr>
              <a:spLocks noChangeShapeType="1"/>
            </p:cNvSpPr>
            <p:nvPr/>
          </p:nvSpPr>
          <p:spPr bwMode="auto">
            <a:xfrm flipH="1" flipV="1">
              <a:off x="2020" y="2766"/>
              <a:ext cx="20" cy="9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8" name="Line 273">
              <a:extLst>
                <a:ext uri="{FF2B5EF4-FFF2-40B4-BE49-F238E27FC236}">
                  <a16:creationId xmlns:a16="http://schemas.microsoft.com/office/drawing/2014/main" id="{C63B6762-BFA3-47B8-BC06-330E1AD3CDC0}"/>
                </a:ext>
              </a:extLst>
            </p:cNvPr>
            <p:cNvSpPr>
              <a:spLocks noChangeShapeType="1"/>
            </p:cNvSpPr>
            <p:nvPr/>
          </p:nvSpPr>
          <p:spPr bwMode="auto">
            <a:xfrm flipH="1" flipV="1">
              <a:off x="2035" y="2764"/>
              <a:ext cx="22" cy="9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29" name="Line 274">
              <a:extLst>
                <a:ext uri="{FF2B5EF4-FFF2-40B4-BE49-F238E27FC236}">
                  <a16:creationId xmlns:a16="http://schemas.microsoft.com/office/drawing/2014/main" id="{ED1BA56B-D21F-4F0C-A6E0-C7E4653D5B40}"/>
                </a:ext>
              </a:extLst>
            </p:cNvPr>
            <p:cNvSpPr>
              <a:spLocks noChangeShapeType="1"/>
            </p:cNvSpPr>
            <p:nvPr/>
          </p:nvSpPr>
          <p:spPr bwMode="auto">
            <a:xfrm flipH="1" flipV="1">
              <a:off x="2048" y="2762"/>
              <a:ext cx="24" cy="8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0" name="Line 275">
              <a:extLst>
                <a:ext uri="{FF2B5EF4-FFF2-40B4-BE49-F238E27FC236}">
                  <a16:creationId xmlns:a16="http://schemas.microsoft.com/office/drawing/2014/main" id="{55F6E9D3-5762-4E50-8B26-BDB4046D5C76}"/>
                </a:ext>
              </a:extLst>
            </p:cNvPr>
            <p:cNvSpPr>
              <a:spLocks noChangeShapeType="1"/>
            </p:cNvSpPr>
            <p:nvPr/>
          </p:nvSpPr>
          <p:spPr bwMode="auto">
            <a:xfrm flipH="1" flipV="1">
              <a:off x="2065" y="2762"/>
              <a:ext cx="22" cy="8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1" name="Line 276">
              <a:extLst>
                <a:ext uri="{FF2B5EF4-FFF2-40B4-BE49-F238E27FC236}">
                  <a16:creationId xmlns:a16="http://schemas.microsoft.com/office/drawing/2014/main" id="{40484588-BF76-4C9C-B310-09E59B8F04BD}"/>
                </a:ext>
              </a:extLst>
            </p:cNvPr>
            <p:cNvSpPr>
              <a:spLocks noChangeShapeType="1"/>
            </p:cNvSpPr>
            <p:nvPr/>
          </p:nvSpPr>
          <p:spPr bwMode="auto">
            <a:xfrm flipH="1" flipV="1">
              <a:off x="2077" y="2762"/>
              <a:ext cx="25"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2" name="Line 277">
              <a:extLst>
                <a:ext uri="{FF2B5EF4-FFF2-40B4-BE49-F238E27FC236}">
                  <a16:creationId xmlns:a16="http://schemas.microsoft.com/office/drawing/2014/main" id="{8AAACFFB-81D9-4439-81FD-D80EF925A046}"/>
                </a:ext>
              </a:extLst>
            </p:cNvPr>
            <p:cNvSpPr>
              <a:spLocks noChangeShapeType="1"/>
            </p:cNvSpPr>
            <p:nvPr/>
          </p:nvSpPr>
          <p:spPr bwMode="auto">
            <a:xfrm flipH="1" flipV="1">
              <a:off x="2091" y="2757"/>
              <a:ext cx="26" cy="8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3" name="Line 278">
              <a:extLst>
                <a:ext uri="{FF2B5EF4-FFF2-40B4-BE49-F238E27FC236}">
                  <a16:creationId xmlns:a16="http://schemas.microsoft.com/office/drawing/2014/main" id="{F06945B7-FF6C-45E4-9786-46AF1659DB38}"/>
                </a:ext>
              </a:extLst>
            </p:cNvPr>
            <p:cNvSpPr>
              <a:spLocks noChangeShapeType="1"/>
            </p:cNvSpPr>
            <p:nvPr/>
          </p:nvSpPr>
          <p:spPr bwMode="auto">
            <a:xfrm flipH="1" flipV="1">
              <a:off x="2107" y="2757"/>
              <a:ext cx="25" cy="8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4" name="Line 279">
              <a:extLst>
                <a:ext uri="{FF2B5EF4-FFF2-40B4-BE49-F238E27FC236}">
                  <a16:creationId xmlns:a16="http://schemas.microsoft.com/office/drawing/2014/main" id="{4078CEDA-53D6-426C-BE05-FFDF7DDF726D}"/>
                </a:ext>
              </a:extLst>
            </p:cNvPr>
            <p:cNvSpPr>
              <a:spLocks noChangeShapeType="1"/>
            </p:cNvSpPr>
            <p:nvPr/>
          </p:nvSpPr>
          <p:spPr bwMode="auto">
            <a:xfrm flipH="1" flipV="1">
              <a:off x="2123" y="2754"/>
              <a:ext cx="24"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5" name="Line 280">
              <a:extLst>
                <a:ext uri="{FF2B5EF4-FFF2-40B4-BE49-F238E27FC236}">
                  <a16:creationId xmlns:a16="http://schemas.microsoft.com/office/drawing/2014/main" id="{5A249E63-7E9C-4A6D-B063-CC46F3C37FED}"/>
                </a:ext>
              </a:extLst>
            </p:cNvPr>
            <p:cNvSpPr>
              <a:spLocks noChangeShapeType="1"/>
            </p:cNvSpPr>
            <p:nvPr/>
          </p:nvSpPr>
          <p:spPr bwMode="auto">
            <a:xfrm flipH="1" flipV="1">
              <a:off x="2139" y="2752"/>
              <a:ext cx="25"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6" name="Line 281">
              <a:extLst>
                <a:ext uri="{FF2B5EF4-FFF2-40B4-BE49-F238E27FC236}">
                  <a16:creationId xmlns:a16="http://schemas.microsoft.com/office/drawing/2014/main" id="{EFD689AF-5810-4CB1-ABFB-CA78ED405953}"/>
                </a:ext>
              </a:extLst>
            </p:cNvPr>
            <p:cNvSpPr>
              <a:spLocks noChangeShapeType="1"/>
            </p:cNvSpPr>
            <p:nvPr/>
          </p:nvSpPr>
          <p:spPr bwMode="auto">
            <a:xfrm flipH="1" flipV="1">
              <a:off x="2153" y="2752"/>
              <a:ext cx="25"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7" name="Line 282">
              <a:extLst>
                <a:ext uri="{FF2B5EF4-FFF2-40B4-BE49-F238E27FC236}">
                  <a16:creationId xmlns:a16="http://schemas.microsoft.com/office/drawing/2014/main" id="{2DA34A15-FA4C-48CE-886A-6A9FB6883FD5}"/>
                </a:ext>
              </a:extLst>
            </p:cNvPr>
            <p:cNvSpPr>
              <a:spLocks noChangeShapeType="1"/>
            </p:cNvSpPr>
            <p:nvPr/>
          </p:nvSpPr>
          <p:spPr bwMode="auto">
            <a:xfrm flipH="1" flipV="1">
              <a:off x="2182" y="2752"/>
              <a:ext cx="19" cy="5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8" name="Line 283">
              <a:extLst>
                <a:ext uri="{FF2B5EF4-FFF2-40B4-BE49-F238E27FC236}">
                  <a16:creationId xmlns:a16="http://schemas.microsoft.com/office/drawing/2014/main" id="{51840660-F997-47AC-B37E-4A43AC9BBA19}"/>
                </a:ext>
              </a:extLst>
            </p:cNvPr>
            <p:cNvSpPr>
              <a:spLocks noChangeShapeType="1"/>
            </p:cNvSpPr>
            <p:nvPr/>
          </p:nvSpPr>
          <p:spPr bwMode="auto">
            <a:xfrm flipH="1" flipV="1">
              <a:off x="1959" y="2774"/>
              <a:ext cx="21" cy="9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39" name="Line 284">
              <a:extLst>
                <a:ext uri="{FF2B5EF4-FFF2-40B4-BE49-F238E27FC236}">
                  <a16:creationId xmlns:a16="http://schemas.microsoft.com/office/drawing/2014/main" id="{794A58C6-3B38-48A8-9187-DC0EFAA6968E}"/>
                </a:ext>
              </a:extLst>
            </p:cNvPr>
            <p:cNvSpPr>
              <a:spLocks noChangeShapeType="1"/>
            </p:cNvSpPr>
            <p:nvPr/>
          </p:nvSpPr>
          <p:spPr bwMode="auto">
            <a:xfrm flipH="1" flipV="1">
              <a:off x="2166" y="2748"/>
              <a:ext cx="28"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40" name="Line 285">
              <a:extLst>
                <a:ext uri="{FF2B5EF4-FFF2-40B4-BE49-F238E27FC236}">
                  <a16:creationId xmlns:a16="http://schemas.microsoft.com/office/drawing/2014/main" id="{BB212CF6-41EE-4DBB-8471-78DFA7E25EAC}"/>
                </a:ext>
              </a:extLst>
            </p:cNvPr>
            <p:cNvSpPr>
              <a:spLocks noChangeShapeType="1"/>
            </p:cNvSpPr>
            <p:nvPr/>
          </p:nvSpPr>
          <p:spPr bwMode="auto">
            <a:xfrm flipH="1">
              <a:off x="1931" y="2762"/>
              <a:ext cx="271" cy="3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41" name="Line 286">
              <a:extLst>
                <a:ext uri="{FF2B5EF4-FFF2-40B4-BE49-F238E27FC236}">
                  <a16:creationId xmlns:a16="http://schemas.microsoft.com/office/drawing/2014/main" id="{F9A39371-94C5-418C-A9AD-5C14831F189B}"/>
                </a:ext>
              </a:extLst>
            </p:cNvPr>
            <p:cNvSpPr>
              <a:spLocks noChangeShapeType="1"/>
            </p:cNvSpPr>
            <p:nvPr/>
          </p:nvSpPr>
          <p:spPr bwMode="auto">
            <a:xfrm flipH="1">
              <a:off x="1933" y="2781"/>
              <a:ext cx="275" cy="4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142" name="Line 287">
              <a:extLst>
                <a:ext uri="{FF2B5EF4-FFF2-40B4-BE49-F238E27FC236}">
                  <a16:creationId xmlns:a16="http://schemas.microsoft.com/office/drawing/2014/main" id="{CF3D91CC-3870-4917-908A-84F6FFFA309D}"/>
                </a:ext>
              </a:extLst>
            </p:cNvPr>
            <p:cNvSpPr>
              <a:spLocks noChangeShapeType="1"/>
            </p:cNvSpPr>
            <p:nvPr/>
          </p:nvSpPr>
          <p:spPr bwMode="auto">
            <a:xfrm flipH="1">
              <a:off x="1974" y="2809"/>
              <a:ext cx="214" cy="3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grpSp>
      <p:pic>
        <p:nvPicPr>
          <p:cNvPr id="143" name="Picture 288" descr="server">
            <a:extLst>
              <a:ext uri="{FF2B5EF4-FFF2-40B4-BE49-F238E27FC236}">
                <a16:creationId xmlns:a16="http://schemas.microsoft.com/office/drawing/2014/main" id="{869216C4-2951-4729-91A3-190F30B85151}"/>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467786" y="3278227"/>
            <a:ext cx="620552" cy="1306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 name="Picture 289" descr="server">
            <a:extLst>
              <a:ext uri="{FF2B5EF4-FFF2-40B4-BE49-F238E27FC236}">
                <a16:creationId xmlns:a16="http://schemas.microsoft.com/office/drawing/2014/main" id="{1F1DA7E6-178C-4E40-9C96-0F3F236101C0}"/>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575167" y="3270294"/>
            <a:ext cx="620552" cy="130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 name="AutoShape 290">
            <a:extLst>
              <a:ext uri="{FF2B5EF4-FFF2-40B4-BE49-F238E27FC236}">
                <a16:creationId xmlns:a16="http://schemas.microsoft.com/office/drawing/2014/main" id="{B9B8717E-0EE2-4DF1-80CF-AC423BA237C9}"/>
              </a:ext>
            </a:extLst>
          </p:cNvPr>
          <p:cNvSpPr>
            <a:spLocks noChangeArrowheads="1"/>
          </p:cNvSpPr>
          <p:nvPr/>
        </p:nvSpPr>
        <p:spPr bwMode="auto">
          <a:xfrm>
            <a:off x="3328121" y="5866765"/>
            <a:ext cx="685622" cy="761802"/>
          </a:xfrm>
          <a:prstGeom prst="can">
            <a:avLst>
              <a:gd name="adj" fmla="val 27778"/>
            </a:avLst>
          </a:prstGeom>
          <a:gradFill rotWithShape="1">
            <a:gsLst>
              <a:gs pos="0">
                <a:srgbClr val="001847"/>
              </a:gs>
              <a:gs pos="50000">
                <a:srgbClr val="003399"/>
              </a:gs>
              <a:gs pos="100000">
                <a:srgbClr val="001847"/>
              </a:gs>
            </a:gsLst>
            <a:lin ang="0" scaled="1"/>
          </a:gra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b="1" dirty="0">
                <a:solidFill>
                  <a:schemeClr val="accent1"/>
                </a:solidFill>
              </a:rPr>
              <a:t>Log</a:t>
            </a:r>
          </a:p>
        </p:txBody>
      </p:sp>
      <p:sp>
        <p:nvSpPr>
          <p:cNvPr id="146" name="AutoShape 292">
            <a:extLst>
              <a:ext uri="{FF2B5EF4-FFF2-40B4-BE49-F238E27FC236}">
                <a16:creationId xmlns:a16="http://schemas.microsoft.com/office/drawing/2014/main" id="{CCDCDE28-C428-4626-B587-434C8E5F34E0}"/>
              </a:ext>
            </a:extLst>
          </p:cNvPr>
          <p:cNvSpPr>
            <a:spLocks noChangeArrowheads="1"/>
          </p:cNvSpPr>
          <p:nvPr/>
        </p:nvSpPr>
        <p:spPr bwMode="auto">
          <a:xfrm>
            <a:off x="2109239" y="5866765"/>
            <a:ext cx="761802" cy="761802"/>
          </a:xfrm>
          <a:prstGeom prst="flowChartMagneticDisk">
            <a:avLst/>
          </a:prstGeom>
          <a:solidFill>
            <a:srgbClr val="0070C0"/>
          </a:solidFill>
          <a:ln w="12700">
            <a:solidFill>
              <a:schemeClr val="bg2"/>
            </a:solidFill>
            <a:round/>
            <a:headEnd type="none" w="sm" len="sm"/>
            <a:tailEnd type="none" w="sm" len="sm"/>
          </a:ln>
          <a:effectLst/>
        </p:spPr>
        <p:txBody>
          <a:bodyPr wrap="none" anchor="ctr"/>
          <a:lstStyle/>
          <a:p>
            <a:pPr algn="ctr" eaLnBrk="0" hangingPunct="0">
              <a:defRPr/>
            </a:pPr>
            <a:r>
              <a:rPr lang="en-US" sz="2400" b="1" dirty="0">
                <a:solidFill>
                  <a:schemeClr val="bg1"/>
                </a:solidFill>
              </a:rPr>
              <a:t>DB</a:t>
            </a:r>
          </a:p>
        </p:txBody>
      </p:sp>
      <p:sp>
        <p:nvSpPr>
          <p:cNvPr id="147" name="Rectangle 295">
            <a:extLst>
              <a:ext uri="{FF2B5EF4-FFF2-40B4-BE49-F238E27FC236}">
                <a16:creationId xmlns:a16="http://schemas.microsoft.com/office/drawing/2014/main" id="{84586F4C-BA7B-460F-A4D6-F96F9F8F132F}"/>
              </a:ext>
            </a:extLst>
          </p:cNvPr>
          <p:cNvSpPr>
            <a:spLocks noChangeArrowheads="1"/>
          </p:cNvSpPr>
          <p:nvPr/>
        </p:nvSpPr>
        <p:spPr bwMode="auto">
          <a:xfrm>
            <a:off x="7895757" y="5589026"/>
            <a:ext cx="418704" cy="646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599" b="1" dirty="0"/>
              <a:t>5</a:t>
            </a:r>
          </a:p>
        </p:txBody>
      </p:sp>
      <p:sp>
        <p:nvSpPr>
          <p:cNvPr id="148" name="AutoShape 146">
            <a:extLst>
              <a:ext uri="{FF2B5EF4-FFF2-40B4-BE49-F238E27FC236}">
                <a16:creationId xmlns:a16="http://schemas.microsoft.com/office/drawing/2014/main" id="{78D09518-7E0E-4493-A8FA-88A74947D2F8}"/>
              </a:ext>
            </a:extLst>
          </p:cNvPr>
          <p:cNvSpPr>
            <a:spLocks noChangeArrowheads="1"/>
          </p:cNvSpPr>
          <p:nvPr/>
        </p:nvSpPr>
        <p:spPr bwMode="auto">
          <a:xfrm>
            <a:off x="9270173" y="5942945"/>
            <a:ext cx="761802" cy="761802"/>
          </a:xfrm>
          <a:prstGeom prst="flowChartMagneticDisk">
            <a:avLst/>
          </a:prstGeom>
          <a:solidFill>
            <a:srgbClr val="0070C0"/>
          </a:solidFill>
          <a:ln w="12700">
            <a:solidFill>
              <a:schemeClr val="bg2"/>
            </a:solidFill>
            <a:round/>
            <a:headEnd type="none" w="sm" len="sm"/>
            <a:tailEnd type="none" w="sm" len="sm"/>
          </a:ln>
          <a:effectLst/>
        </p:spPr>
        <p:txBody>
          <a:bodyPr wrap="none" anchor="ctr"/>
          <a:lstStyle/>
          <a:p>
            <a:pPr algn="ctr" eaLnBrk="0" hangingPunct="0">
              <a:defRPr/>
            </a:pPr>
            <a:r>
              <a:rPr lang="en-US" sz="2400" b="1" dirty="0">
                <a:solidFill>
                  <a:schemeClr val="bg1"/>
                </a:solidFill>
              </a:rPr>
              <a:t>DB</a:t>
            </a:r>
          </a:p>
        </p:txBody>
      </p:sp>
      <p:sp>
        <p:nvSpPr>
          <p:cNvPr id="149" name="AutoShape 148">
            <a:extLst>
              <a:ext uri="{FF2B5EF4-FFF2-40B4-BE49-F238E27FC236}">
                <a16:creationId xmlns:a16="http://schemas.microsoft.com/office/drawing/2014/main" id="{B927E423-7FB6-4475-90ED-401722E45BBB}"/>
              </a:ext>
            </a:extLst>
          </p:cNvPr>
          <p:cNvSpPr>
            <a:spLocks noChangeArrowheads="1"/>
          </p:cNvSpPr>
          <p:nvPr/>
        </p:nvSpPr>
        <p:spPr bwMode="auto">
          <a:xfrm>
            <a:off x="7251398" y="5960215"/>
            <a:ext cx="685622" cy="761802"/>
          </a:xfrm>
          <a:prstGeom prst="can">
            <a:avLst>
              <a:gd name="adj" fmla="val 27778"/>
            </a:avLst>
          </a:prstGeom>
          <a:gradFill rotWithShape="1">
            <a:gsLst>
              <a:gs pos="0">
                <a:srgbClr val="001847"/>
              </a:gs>
              <a:gs pos="50000">
                <a:srgbClr val="003399"/>
              </a:gs>
              <a:gs pos="100000">
                <a:srgbClr val="001847"/>
              </a:gs>
            </a:gsLst>
            <a:lin ang="0" scaled="1"/>
          </a:gra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b="1" dirty="0">
                <a:solidFill>
                  <a:schemeClr val="accent1"/>
                </a:solidFill>
              </a:rPr>
              <a:t>Log</a:t>
            </a:r>
          </a:p>
        </p:txBody>
      </p:sp>
    </p:spTree>
    <p:extLst>
      <p:ext uri="{BB962C8B-B14F-4D97-AF65-F5344CB8AC3E}">
        <p14:creationId xmlns:p14="http://schemas.microsoft.com/office/powerpoint/2010/main" val="1448446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Top)">
                                      <p:cBhvr>
                                        <p:cTn id="7" dur="500"/>
                                        <p:tgtEl>
                                          <p:spTgt spid="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2" presetClass="entr" presetSubtype="1"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slide(fromTop)">
                                      <p:cBhvr>
                                        <p:cTn id="14" dur="500"/>
                                        <p:tgtEl>
                                          <p:spTgt spid="6"/>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2" presetClass="entr" presetSubtype="8"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slide(fromLeft)">
                                      <p:cBhvr>
                                        <p:cTn id="19" dur="500"/>
                                        <p:tgtEl>
                                          <p:spTgt spid="8"/>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slide(fromBottom)">
                                      <p:cBhvr>
                                        <p:cTn id="26" dur="500"/>
                                        <p:tgtEl>
                                          <p:spTgt spid="15"/>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2" presetClass="entr" presetSubtype="1"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slide(fromTop)">
                                      <p:cBhvr>
                                        <p:cTn id="33" dur="500"/>
                                        <p:tgtEl>
                                          <p:spTgt spid="10"/>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2" presetClass="entr" presetSubtype="4"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slide(fromBottom)">
                                      <p:cBhvr>
                                        <p:cTn id="40" dur="500"/>
                                        <p:tgtEl>
                                          <p:spTgt spid="20"/>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47"/>
                                        </p:tgtEl>
                                        <p:attrNameLst>
                                          <p:attrName>style.visibility</p:attrName>
                                        </p:attrNameLst>
                                      </p:cBhvr>
                                      <p:to>
                                        <p:strVal val="visible"/>
                                      </p:to>
                                    </p:set>
                                    <p:animEffect transition="in" filter="blinds(horizontal)">
                                      <p:cBhvr>
                                        <p:cTn id="43" dur="500"/>
                                        <p:tgtEl>
                                          <p:spTgt spid="147"/>
                                        </p:tgtEl>
                                      </p:cBhvr>
                                    </p:animEffect>
                                  </p:childTnLst>
                                </p:cTn>
                              </p:par>
                            </p:childTnLst>
                          </p:cTn>
                        </p:par>
                      </p:childTnLst>
                    </p:cTn>
                  </p:par>
                  <p:par>
                    <p:cTn id="44" fill="hold">
                      <p:stCondLst>
                        <p:cond delay="indefinite"/>
                      </p:stCondLst>
                      <p:childTnLst>
                        <p:par>
                          <p:cTn id="45" fill="hold">
                            <p:stCondLst>
                              <p:cond delay="0"/>
                            </p:stCondLst>
                            <p:childTnLst>
                              <p:par>
                                <p:cTn id="46" presetID="12" presetClass="entr" presetSubtype="2"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slide(fromRight)">
                                      <p:cBhvr>
                                        <p:cTn id="48" dur="500"/>
                                        <p:tgtEl>
                                          <p:spTgt spid="17"/>
                                        </p:tgtEl>
                                      </p:cBhvr>
                                    </p:animEffect>
                                  </p:childTnLst>
                                </p:cTn>
                              </p:par>
                              <p:par>
                                <p:cTn id="49" presetID="1"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slide(fromBottom)">
                                      <p:cBhvr>
                                        <p:cTn id="55" dur="500"/>
                                        <p:tgtEl>
                                          <p:spTgt spid="13"/>
                                        </p:tgtEl>
                                      </p:cBhvr>
                                    </p:animEffect>
                                  </p:childTnLst>
                                </p:cTn>
                              </p:par>
                              <p:par>
                                <p:cTn id="56" presetID="1" presetClass="entr" presetSubtype="0" fill="hold" grpId="0" nodeType="withEffect">
                                  <p:stCondLst>
                                    <p:cond delay="0"/>
                                  </p:stCondLst>
                                  <p:childTnLst>
                                    <p:set>
                                      <p:cBhvr>
                                        <p:cTn id="57" dur="1" fill="hold">
                                          <p:stCondLst>
                                            <p:cond delay="0"/>
                                          </p:stCondLst>
                                        </p:cTn>
                                        <p:tgtEl>
                                          <p:spTgt spid="12"/>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16"/>
                                        </p:tgtEl>
                                        <p:attrNameLst>
                                          <p:attrName>style.visibility</p:attrName>
                                        </p:attrNameLst>
                                      </p:cBhvr>
                                      <p:to>
                                        <p:strVal val="visible"/>
                                      </p:to>
                                    </p:set>
                                  </p:childTnLst>
                                </p:cTn>
                              </p:par>
                              <p:par>
                                <p:cTn id="62" presetID="12" presetClass="entr" presetSubtype="8" fill="hold" grpId="0" nodeType="with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slide(fromLeft)">
                                      <p:cBhvr>
                                        <p:cTn id="6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animBg="1"/>
      <p:bldP spid="9" grpId="0"/>
      <p:bldP spid="10" grpId="0" animBg="1"/>
      <p:bldP spid="11" grpId="0"/>
      <p:bldP spid="12" grpId="0"/>
      <p:bldP spid="13" grpId="0" animBg="1"/>
      <p:bldP spid="14" grpId="0"/>
      <p:bldP spid="15" grpId="0" animBg="1"/>
      <p:bldP spid="16" grpId="0"/>
      <p:bldP spid="17" grpId="0" animBg="1"/>
      <p:bldP spid="18" grpId="0"/>
      <p:bldP spid="19" grpId="0" animBg="1"/>
      <p:bldP spid="20" grpId="0" animBg="1"/>
      <p:bldP spid="14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4EA43-8DF1-43EE-850C-FEDAB173F589}"/>
              </a:ext>
            </a:extLst>
          </p:cNvPr>
          <p:cNvSpPr>
            <a:spLocks noGrp="1"/>
          </p:cNvSpPr>
          <p:nvPr>
            <p:ph type="title"/>
          </p:nvPr>
        </p:nvSpPr>
        <p:spPr/>
        <p:txBody>
          <a:bodyPr/>
          <a:lstStyle/>
          <a:p>
            <a:r>
              <a:rPr lang="en-US" dirty="0"/>
              <a:t>Always On – Asynchronous commit mode</a:t>
            </a:r>
            <a:endParaRPr lang="en-BE" dirty="0"/>
          </a:p>
        </p:txBody>
      </p:sp>
      <p:sp>
        <p:nvSpPr>
          <p:cNvPr id="588" name="AutoShape 2">
            <a:extLst>
              <a:ext uri="{FF2B5EF4-FFF2-40B4-BE49-F238E27FC236}">
                <a16:creationId xmlns:a16="http://schemas.microsoft.com/office/drawing/2014/main" id="{83CF7229-E8D5-4B3B-BE88-E13A0CDFBC09}"/>
              </a:ext>
            </a:extLst>
          </p:cNvPr>
          <p:cNvSpPr>
            <a:spLocks noChangeArrowheads="1"/>
          </p:cNvSpPr>
          <p:nvPr/>
        </p:nvSpPr>
        <p:spPr bwMode="auto">
          <a:xfrm>
            <a:off x="3404301" y="2557282"/>
            <a:ext cx="304721" cy="685622"/>
          </a:xfrm>
          <a:prstGeom prst="downArrow">
            <a:avLst>
              <a:gd name="adj1" fmla="val 50000"/>
              <a:gd name="adj2" fmla="val 74333"/>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589" name="Text Box 3">
            <a:extLst>
              <a:ext uri="{FF2B5EF4-FFF2-40B4-BE49-F238E27FC236}">
                <a16:creationId xmlns:a16="http://schemas.microsoft.com/office/drawing/2014/main" id="{175BD32A-1A74-4C02-92AF-A352B71BDC14}"/>
              </a:ext>
            </a:extLst>
          </p:cNvPr>
          <p:cNvSpPr txBox="1">
            <a:spLocks noChangeArrowheads="1"/>
          </p:cNvSpPr>
          <p:nvPr/>
        </p:nvSpPr>
        <p:spPr bwMode="auto">
          <a:xfrm>
            <a:off x="1920377" y="2613238"/>
            <a:ext cx="136965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b="1" dirty="0">
                <a:latin typeface="+mn-lt"/>
              </a:rPr>
              <a:t>1 Commit</a:t>
            </a:r>
          </a:p>
        </p:txBody>
      </p:sp>
      <p:sp>
        <p:nvSpPr>
          <p:cNvPr id="590" name="AutoShape 4">
            <a:extLst>
              <a:ext uri="{FF2B5EF4-FFF2-40B4-BE49-F238E27FC236}">
                <a16:creationId xmlns:a16="http://schemas.microsoft.com/office/drawing/2014/main" id="{B1FEC72F-1428-428E-A9C4-E377F9E08D18}"/>
              </a:ext>
            </a:extLst>
          </p:cNvPr>
          <p:cNvSpPr>
            <a:spLocks noChangeArrowheads="1"/>
          </p:cNvSpPr>
          <p:nvPr/>
        </p:nvSpPr>
        <p:spPr bwMode="auto">
          <a:xfrm>
            <a:off x="3328121" y="4701437"/>
            <a:ext cx="304721" cy="990342"/>
          </a:xfrm>
          <a:prstGeom prst="downArrow">
            <a:avLst>
              <a:gd name="adj1" fmla="val 50000"/>
              <a:gd name="adj2" fmla="val 8125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591" name="Text Box 5">
            <a:extLst>
              <a:ext uri="{FF2B5EF4-FFF2-40B4-BE49-F238E27FC236}">
                <a16:creationId xmlns:a16="http://schemas.microsoft.com/office/drawing/2014/main" id="{610F5ED5-F613-4C6C-B179-738DE6E0CA5E}"/>
              </a:ext>
            </a:extLst>
          </p:cNvPr>
          <p:cNvSpPr txBox="1">
            <a:spLocks noChangeArrowheads="1"/>
          </p:cNvSpPr>
          <p:nvPr/>
        </p:nvSpPr>
        <p:spPr bwMode="auto">
          <a:xfrm>
            <a:off x="2083847" y="4647884"/>
            <a:ext cx="131093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spcBef>
                <a:spcPct val="50000"/>
              </a:spcBef>
            </a:pPr>
            <a:r>
              <a:rPr lang="en-US" sz="2000" b="1" dirty="0">
                <a:latin typeface="+mn-lt"/>
              </a:rPr>
              <a:t>2 Write to Local Log</a:t>
            </a:r>
          </a:p>
        </p:txBody>
      </p:sp>
      <p:sp>
        <p:nvSpPr>
          <p:cNvPr id="592" name="AutoShape 6">
            <a:extLst>
              <a:ext uri="{FF2B5EF4-FFF2-40B4-BE49-F238E27FC236}">
                <a16:creationId xmlns:a16="http://schemas.microsoft.com/office/drawing/2014/main" id="{69C4E177-E449-4DC5-BA7A-9910021D55E4}"/>
              </a:ext>
            </a:extLst>
          </p:cNvPr>
          <p:cNvSpPr>
            <a:spLocks noChangeArrowheads="1"/>
          </p:cNvSpPr>
          <p:nvPr/>
        </p:nvSpPr>
        <p:spPr bwMode="auto">
          <a:xfrm>
            <a:off x="5080265" y="4080886"/>
            <a:ext cx="1752144" cy="304721"/>
          </a:xfrm>
          <a:prstGeom prst="rightArrow">
            <a:avLst>
              <a:gd name="adj1" fmla="val 50000"/>
              <a:gd name="adj2" fmla="val 14375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593" name="Text Box 7">
            <a:extLst>
              <a:ext uri="{FF2B5EF4-FFF2-40B4-BE49-F238E27FC236}">
                <a16:creationId xmlns:a16="http://schemas.microsoft.com/office/drawing/2014/main" id="{E3634711-F871-4D67-9378-2B94C1A63D08}"/>
              </a:ext>
            </a:extLst>
          </p:cNvPr>
          <p:cNvSpPr txBox="1">
            <a:spLocks noChangeArrowheads="1"/>
          </p:cNvSpPr>
          <p:nvPr/>
        </p:nvSpPr>
        <p:spPr bwMode="auto">
          <a:xfrm>
            <a:off x="4623184" y="4419343"/>
            <a:ext cx="273985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2 Transmit to Replica</a:t>
            </a:r>
          </a:p>
        </p:txBody>
      </p:sp>
      <p:sp>
        <p:nvSpPr>
          <p:cNvPr id="594" name="AutoShape 8">
            <a:extLst>
              <a:ext uri="{FF2B5EF4-FFF2-40B4-BE49-F238E27FC236}">
                <a16:creationId xmlns:a16="http://schemas.microsoft.com/office/drawing/2014/main" id="{FAF92974-98E2-45AC-B8A4-9F74EF714993}"/>
              </a:ext>
            </a:extLst>
          </p:cNvPr>
          <p:cNvSpPr>
            <a:spLocks noChangeArrowheads="1"/>
          </p:cNvSpPr>
          <p:nvPr/>
        </p:nvSpPr>
        <p:spPr bwMode="auto">
          <a:xfrm>
            <a:off x="7518030" y="4690327"/>
            <a:ext cx="304721" cy="1066522"/>
          </a:xfrm>
          <a:prstGeom prst="downArrow">
            <a:avLst>
              <a:gd name="adj1" fmla="val 50000"/>
              <a:gd name="adj2" fmla="val 8750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595" name="Text Box 9">
            <a:extLst>
              <a:ext uri="{FF2B5EF4-FFF2-40B4-BE49-F238E27FC236}">
                <a16:creationId xmlns:a16="http://schemas.microsoft.com/office/drawing/2014/main" id="{F2AAB2A2-868A-4CD3-8452-39CF047F15E1}"/>
              </a:ext>
            </a:extLst>
          </p:cNvPr>
          <p:cNvSpPr txBox="1">
            <a:spLocks noChangeArrowheads="1"/>
          </p:cNvSpPr>
          <p:nvPr/>
        </p:nvSpPr>
        <p:spPr bwMode="auto">
          <a:xfrm>
            <a:off x="5599243" y="4952605"/>
            <a:ext cx="189022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spcBef>
                <a:spcPct val="50000"/>
              </a:spcBef>
            </a:pPr>
            <a:r>
              <a:rPr lang="en-US" sz="2000" b="1" dirty="0">
                <a:latin typeface="+mn-lt"/>
              </a:rPr>
              <a:t>5 Write to Remote Log</a:t>
            </a:r>
          </a:p>
        </p:txBody>
      </p:sp>
      <p:sp>
        <p:nvSpPr>
          <p:cNvPr id="596" name="Text Box 10">
            <a:extLst>
              <a:ext uri="{FF2B5EF4-FFF2-40B4-BE49-F238E27FC236}">
                <a16:creationId xmlns:a16="http://schemas.microsoft.com/office/drawing/2014/main" id="{399BDA83-14F7-4F74-B6B4-6F55594203F3}"/>
              </a:ext>
            </a:extLst>
          </p:cNvPr>
          <p:cNvSpPr txBox="1">
            <a:spLocks noChangeArrowheads="1"/>
          </p:cNvSpPr>
          <p:nvPr/>
        </p:nvSpPr>
        <p:spPr bwMode="auto">
          <a:xfrm>
            <a:off x="4269266" y="2514839"/>
            <a:ext cx="21140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4 Acknowledge</a:t>
            </a:r>
          </a:p>
        </p:txBody>
      </p:sp>
      <p:sp>
        <p:nvSpPr>
          <p:cNvPr id="597" name="AutoShape 11">
            <a:extLst>
              <a:ext uri="{FF2B5EF4-FFF2-40B4-BE49-F238E27FC236}">
                <a16:creationId xmlns:a16="http://schemas.microsoft.com/office/drawing/2014/main" id="{F4A1DC36-7617-49D4-93C4-DA9D4386CA59}"/>
              </a:ext>
            </a:extLst>
          </p:cNvPr>
          <p:cNvSpPr>
            <a:spLocks noChangeArrowheads="1"/>
          </p:cNvSpPr>
          <p:nvPr/>
        </p:nvSpPr>
        <p:spPr bwMode="auto">
          <a:xfrm rot="10800000">
            <a:off x="3861384" y="2557282"/>
            <a:ext cx="326940" cy="685622"/>
          </a:xfrm>
          <a:prstGeom prst="downArrow">
            <a:avLst>
              <a:gd name="adj1" fmla="val 50000"/>
              <a:gd name="adj2" fmla="val 69282"/>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598" name="Text Box 12">
            <a:extLst>
              <a:ext uri="{FF2B5EF4-FFF2-40B4-BE49-F238E27FC236}">
                <a16:creationId xmlns:a16="http://schemas.microsoft.com/office/drawing/2014/main" id="{BF758017-838B-47EB-97C8-2408253581CA}"/>
              </a:ext>
            </a:extLst>
          </p:cNvPr>
          <p:cNvSpPr txBox="1">
            <a:spLocks noChangeArrowheads="1"/>
          </p:cNvSpPr>
          <p:nvPr/>
        </p:nvSpPr>
        <p:spPr bwMode="auto">
          <a:xfrm>
            <a:off x="4089923" y="4952605"/>
            <a:ext cx="186165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3 Committed in Log</a:t>
            </a:r>
          </a:p>
        </p:txBody>
      </p:sp>
      <p:sp>
        <p:nvSpPr>
          <p:cNvPr id="599" name="AutoShape 13">
            <a:extLst>
              <a:ext uri="{FF2B5EF4-FFF2-40B4-BE49-F238E27FC236}">
                <a16:creationId xmlns:a16="http://schemas.microsoft.com/office/drawing/2014/main" id="{DC959FC3-83BF-42BB-B5A3-CE3EDE26EDFD}"/>
              </a:ext>
            </a:extLst>
          </p:cNvPr>
          <p:cNvSpPr>
            <a:spLocks noChangeArrowheads="1"/>
          </p:cNvSpPr>
          <p:nvPr/>
        </p:nvSpPr>
        <p:spPr bwMode="auto">
          <a:xfrm rot="10800000">
            <a:off x="3785202" y="4690327"/>
            <a:ext cx="304721" cy="990342"/>
          </a:xfrm>
          <a:prstGeom prst="downArrow">
            <a:avLst>
              <a:gd name="adj1" fmla="val 50000"/>
              <a:gd name="adj2" fmla="val 8125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sp>
        <p:nvSpPr>
          <p:cNvPr id="600" name="Text Box 14">
            <a:extLst>
              <a:ext uri="{FF2B5EF4-FFF2-40B4-BE49-F238E27FC236}">
                <a16:creationId xmlns:a16="http://schemas.microsoft.com/office/drawing/2014/main" id="{4E37470B-3F3A-41C9-8E9F-A38F14A276DE}"/>
              </a:ext>
            </a:extLst>
          </p:cNvPr>
          <p:cNvSpPr txBox="1">
            <a:spLocks noChangeArrowheads="1"/>
          </p:cNvSpPr>
          <p:nvPr/>
        </p:nvSpPr>
        <p:spPr bwMode="auto">
          <a:xfrm>
            <a:off x="8263960" y="3276641"/>
            <a:ext cx="232508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Constantly Redoing on Replica</a:t>
            </a:r>
          </a:p>
        </p:txBody>
      </p:sp>
      <p:sp>
        <p:nvSpPr>
          <p:cNvPr id="601" name="AutoShape 15">
            <a:extLst>
              <a:ext uri="{FF2B5EF4-FFF2-40B4-BE49-F238E27FC236}">
                <a16:creationId xmlns:a16="http://schemas.microsoft.com/office/drawing/2014/main" id="{DDCF6584-2C45-444B-B87B-C7CCDDF513B0}"/>
              </a:ext>
            </a:extLst>
          </p:cNvPr>
          <p:cNvSpPr>
            <a:spLocks noChangeArrowheads="1"/>
          </p:cNvSpPr>
          <p:nvPr/>
        </p:nvSpPr>
        <p:spPr bwMode="auto">
          <a:xfrm>
            <a:off x="5004085" y="3395264"/>
            <a:ext cx="1752144" cy="304721"/>
          </a:xfrm>
          <a:prstGeom prst="leftArrow">
            <a:avLst>
              <a:gd name="adj1" fmla="val 50000"/>
              <a:gd name="adj2" fmla="val 143750"/>
            </a:avLst>
          </a:prstGeom>
          <a:solidFill>
            <a:srgbClr val="0070C0"/>
          </a:solidFill>
          <a:ln w="9525" algn="ctr">
            <a:solidFill>
              <a:schemeClr val="accent1"/>
            </a:solidFill>
            <a:prstDash val="sysDot"/>
            <a:miter lim="800000"/>
            <a:headEnd/>
            <a:tailEnd/>
          </a:ln>
          <a:effectLst/>
        </p:spPr>
        <p:txBody>
          <a:bodyPr wrap="none" anchor="ctr"/>
          <a:lstStyle/>
          <a:p>
            <a:pPr algn="ctr" eaLnBrk="0" hangingPunct="0">
              <a:defRPr/>
            </a:pPr>
            <a:endParaRPr lang="en-US" sz="3599" dirty="0"/>
          </a:p>
        </p:txBody>
      </p:sp>
      <p:sp>
        <p:nvSpPr>
          <p:cNvPr id="602" name="Text Box 16">
            <a:extLst>
              <a:ext uri="{FF2B5EF4-FFF2-40B4-BE49-F238E27FC236}">
                <a16:creationId xmlns:a16="http://schemas.microsoft.com/office/drawing/2014/main" id="{1503696B-809F-457B-910B-261B73116870}"/>
              </a:ext>
            </a:extLst>
          </p:cNvPr>
          <p:cNvSpPr txBox="1">
            <a:spLocks noChangeArrowheads="1"/>
          </p:cNvSpPr>
          <p:nvPr/>
        </p:nvSpPr>
        <p:spPr bwMode="auto">
          <a:xfrm>
            <a:off x="5689706" y="2895739"/>
            <a:ext cx="22092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000" b="1" dirty="0">
                <a:latin typeface="+mn-lt"/>
              </a:rPr>
              <a:t>7 Acknowledge</a:t>
            </a:r>
          </a:p>
        </p:txBody>
      </p:sp>
      <p:sp>
        <p:nvSpPr>
          <p:cNvPr id="603" name="AutoShape 17">
            <a:extLst>
              <a:ext uri="{FF2B5EF4-FFF2-40B4-BE49-F238E27FC236}">
                <a16:creationId xmlns:a16="http://schemas.microsoft.com/office/drawing/2014/main" id="{4838DB5A-C174-4749-8025-8E850D51205E}"/>
              </a:ext>
            </a:extLst>
          </p:cNvPr>
          <p:cNvSpPr>
            <a:spLocks noChangeArrowheads="1"/>
          </p:cNvSpPr>
          <p:nvPr/>
        </p:nvSpPr>
        <p:spPr bwMode="auto">
          <a:xfrm>
            <a:off x="8279831" y="4722476"/>
            <a:ext cx="1828324" cy="990342"/>
          </a:xfrm>
          <a:prstGeom prst="curvedDownArrow">
            <a:avLst>
              <a:gd name="adj1" fmla="val 36923"/>
              <a:gd name="adj2" fmla="val 73846"/>
              <a:gd name="adj3" fmla="val 33333"/>
            </a:avLst>
          </a:prstGeom>
          <a:solidFill>
            <a:srgbClr val="0070C0"/>
          </a:solidFill>
          <a:ln w="9525">
            <a:solidFill>
              <a:schemeClr val="accent1"/>
            </a:solidFill>
            <a:prstDash val="sysDot"/>
            <a:miter lim="800000"/>
            <a:headEnd/>
            <a:tailEnd/>
          </a:ln>
          <a:effectLst/>
        </p:spPr>
        <p:txBody>
          <a:bodyPr wrap="none" anchor="ctr"/>
          <a:lstStyle/>
          <a:p>
            <a:pPr>
              <a:defRPr/>
            </a:pPr>
            <a:endParaRPr lang="en-US" sz="3599" dirty="0"/>
          </a:p>
        </p:txBody>
      </p:sp>
      <p:sp>
        <p:nvSpPr>
          <p:cNvPr id="604" name="AutoShape 18">
            <a:extLst>
              <a:ext uri="{FF2B5EF4-FFF2-40B4-BE49-F238E27FC236}">
                <a16:creationId xmlns:a16="http://schemas.microsoft.com/office/drawing/2014/main" id="{97E5DB2D-0EE4-491D-A8C7-920A51141E55}"/>
              </a:ext>
            </a:extLst>
          </p:cNvPr>
          <p:cNvSpPr>
            <a:spLocks noChangeArrowheads="1"/>
          </p:cNvSpPr>
          <p:nvPr/>
        </p:nvSpPr>
        <p:spPr bwMode="auto">
          <a:xfrm rot="10800000">
            <a:off x="7937021" y="4657405"/>
            <a:ext cx="304721" cy="990342"/>
          </a:xfrm>
          <a:prstGeom prst="downArrow">
            <a:avLst>
              <a:gd name="adj1" fmla="val 50000"/>
              <a:gd name="adj2" fmla="val 81250"/>
            </a:avLst>
          </a:prstGeom>
          <a:solidFill>
            <a:srgbClr val="0070C0"/>
          </a:solidFill>
          <a:ln w="9525" algn="ctr">
            <a:solidFill>
              <a:schemeClr val="accent1"/>
            </a:solidFill>
            <a:prstDash val="sysDot"/>
            <a:miter lim="800000"/>
            <a:headEnd/>
            <a:tailEnd/>
          </a:ln>
          <a:effectLst/>
        </p:spPr>
        <p:txBody>
          <a:bodyPr wrap="none" anchor="ctr"/>
          <a:lstStyle/>
          <a:p>
            <a:pPr>
              <a:defRPr/>
            </a:pPr>
            <a:endParaRPr lang="en-US" sz="3599" dirty="0"/>
          </a:p>
        </p:txBody>
      </p:sp>
      <p:grpSp>
        <p:nvGrpSpPr>
          <p:cNvPr id="605" name="Group 604">
            <a:extLst>
              <a:ext uri="{FF2B5EF4-FFF2-40B4-BE49-F238E27FC236}">
                <a16:creationId xmlns:a16="http://schemas.microsoft.com/office/drawing/2014/main" id="{88050D04-5BAF-412B-9578-A1AB69A4C0AC}"/>
              </a:ext>
            </a:extLst>
          </p:cNvPr>
          <p:cNvGrpSpPr>
            <a:grpSpLocks/>
          </p:cNvGrpSpPr>
          <p:nvPr/>
        </p:nvGrpSpPr>
        <p:grpSpPr bwMode="auto">
          <a:xfrm>
            <a:off x="3229722" y="1514974"/>
            <a:ext cx="1066522" cy="837982"/>
            <a:chOff x="1676" y="2088"/>
            <a:chExt cx="673" cy="829"/>
          </a:xfrm>
        </p:grpSpPr>
        <p:sp>
          <p:nvSpPr>
            <p:cNvPr id="606" name="Freeform 22">
              <a:extLst>
                <a:ext uri="{FF2B5EF4-FFF2-40B4-BE49-F238E27FC236}">
                  <a16:creationId xmlns:a16="http://schemas.microsoft.com/office/drawing/2014/main" id="{9C500B8A-B869-45F8-B085-A17522B78FD3}"/>
                </a:ext>
              </a:extLst>
            </p:cNvPr>
            <p:cNvSpPr>
              <a:spLocks/>
            </p:cNvSpPr>
            <p:nvPr/>
          </p:nvSpPr>
          <p:spPr bwMode="auto">
            <a:xfrm>
              <a:off x="1850" y="2403"/>
              <a:ext cx="32" cy="50"/>
            </a:xfrm>
            <a:custGeom>
              <a:avLst/>
              <a:gdLst>
                <a:gd name="T0" fmla="*/ 0 w 32"/>
                <a:gd name="T1" fmla="*/ 49 h 50"/>
                <a:gd name="T2" fmla="*/ 0 w 32"/>
                <a:gd name="T3" fmla="*/ 0 h 50"/>
                <a:gd name="T4" fmla="*/ 31 w 32"/>
                <a:gd name="T5" fmla="*/ 0 h 50"/>
                <a:gd name="T6" fmla="*/ 31 w 32"/>
                <a:gd name="T7" fmla="*/ 49 h 50"/>
                <a:gd name="T8" fmla="*/ 0 w 32"/>
                <a:gd name="T9" fmla="*/ 49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50">
                  <a:moveTo>
                    <a:pt x="0" y="49"/>
                  </a:moveTo>
                  <a:lnTo>
                    <a:pt x="0" y="0"/>
                  </a:lnTo>
                  <a:lnTo>
                    <a:pt x="31" y="0"/>
                  </a:lnTo>
                  <a:lnTo>
                    <a:pt x="31" y="49"/>
                  </a:lnTo>
                  <a:lnTo>
                    <a:pt x="0" y="49"/>
                  </a:lnTo>
                </a:path>
              </a:pathLst>
            </a:custGeom>
            <a:solidFill>
              <a:srgbClr val="F9F9F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07" name="Freeform 23">
              <a:extLst>
                <a:ext uri="{FF2B5EF4-FFF2-40B4-BE49-F238E27FC236}">
                  <a16:creationId xmlns:a16="http://schemas.microsoft.com/office/drawing/2014/main" id="{FEAAE579-C406-40C3-83AA-3C7591887B31}"/>
                </a:ext>
              </a:extLst>
            </p:cNvPr>
            <p:cNvSpPr>
              <a:spLocks/>
            </p:cNvSpPr>
            <p:nvPr/>
          </p:nvSpPr>
          <p:spPr bwMode="auto">
            <a:xfrm>
              <a:off x="1897" y="2403"/>
              <a:ext cx="31" cy="50"/>
            </a:xfrm>
            <a:custGeom>
              <a:avLst/>
              <a:gdLst>
                <a:gd name="T0" fmla="*/ 0 w 31"/>
                <a:gd name="T1" fmla="*/ 49 h 50"/>
                <a:gd name="T2" fmla="*/ 0 w 31"/>
                <a:gd name="T3" fmla="*/ 0 h 50"/>
                <a:gd name="T4" fmla="*/ 30 w 31"/>
                <a:gd name="T5" fmla="*/ 0 h 50"/>
                <a:gd name="T6" fmla="*/ 30 w 31"/>
                <a:gd name="T7" fmla="*/ 49 h 50"/>
                <a:gd name="T8" fmla="*/ 0 w 31"/>
                <a:gd name="T9" fmla="*/ 49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50">
                  <a:moveTo>
                    <a:pt x="0" y="49"/>
                  </a:moveTo>
                  <a:lnTo>
                    <a:pt x="0" y="0"/>
                  </a:lnTo>
                  <a:lnTo>
                    <a:pt x="30" y="0"/>
                  </a:lnTo>
                  <a:lnTo>
                    <a:pt x="30" y="49"/>
                  </a:lnTo>
                  <a:lnTo>
                    <a:pt x="0" y="49"/>
                  </a:lnTo>
                </a:path>
              </a:pathLst>
            </a:custGeom>
            <a:solidFill>
              <a:srgbClr val="776F65"/>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08" name="Freeform 24">
              <a:extLst>
                <a:ext uri="{FF2B5EF4-FFF2-40B4-BE49-F238E27FC236}">
                  <a16:creationId xmlns:a16="http://schemas.microsoft.com/office/drawing/2014/main" id="{195B3E5C-D6C4-43D5-BD5F-EAB1FE182B11}"/>
                </a:ext>
              </a:extLst>
            </p:cNvPr>
            <p:cNvSpPr>
              <a:spLocks/>
            </p:cNvSpPr>
            <p:nvPr/>
          </p:nvSpPr>
          <p:spPr bwMode="auto">
            <a:xfrm>
              <a:off x="1941" y="2403"/>
              <a:ext cx="33" cy="50"/>
            </a:xfrm>
            <a:custGeom>
              <a:avLst/>
              <a:gdLst>
                <a:gd name="T0" fmla="*/ 0 w 33"/>
                <a:gd name="T1" fmla="*/ 49 h 50"/>
                <a:gd name="T2" fmla="*/ 0 w 33"/>
                <a:gd name="T3" fmla="*/ 0 h 50"/>
                <a:gd name="T4" fmla="*/ 32 w 33"/>
                <a:gd name="T5" fmla="*/ 0 h 50"/>
                <a:gd name="T6" fmla="*/ 32 w 33"/>
                <a:gd name="T7" fmla="*/ 49 h 50"/>
                <a:gd name="T8" fmla="*/ 0 w 33"/>
                <a:gd name="T9" fmla="*/ 49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50">
                  <a:moveTo>
                    <a:pt x="0" y="49"/>
                  </a:moveTo>
                  <a:lnTo>
                    <a:pt x="0" y="0"/>
                  </a:lnTo>
                  <a:lnTo>
                    <a:pt x="32" y="0"/>
                  </a:lnTo>
                  <a:lnTo>
                    <a:pt x="32" y="49"/>
                  </a:lnTo>
                  <a:lnTo>
                    <a:pt x="0" y="49"/>
                  </a:lnTo>
                </a:path>
              </a:pathLst>
            </a:custGeom>
            <a:solidFill>
              <a:srgbClr val="E6D7C1"/>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09" name="Freeform 25">
              <a:extLst>
                <a:ext uri="{FF2B5EF4-FFF2-40B4-BE49-F238E27FC236}">
                  <a16:creationId xmlns:a16="http://schemas.microsoft.com/office/drawing/2014/main" id="{E00B88E4-E170-426E-9E4F-0C27EBD3F3C8}"/>
                </a:ext>
              </a:extLst>
            </p:cNvPr>
            <p:cNvSpPr>
              <a:spLocks/>
            </p:cNvSpPr>
            <p:nvPr/>
          </p:nvSpPr>
          <p:spPr bwMode="auto">
            <a:xfrm>
              <a:off x="1959" y="2519"/>
              <a:ext cx="240" cy="117"/>
            </a:xfrm>
            <a:custGeom>
              <a:avLst/>
              <a:gdLst>
                <a:gd name="T0" fmla="*/ 13 w 240"/>
                <a:gd name="T1" fmla="*/ 0 h 117"/>
                <a:gd name="T2" fmla="*/ 217 w 240"/>
                <a:gd name="T3" fmla="*/ 1 h 117"/>
                <a:gd name="T4" fmla="*/ 239 w 240"/>
                <a:gd name="T5" fmla="*/ 116 h 117"/>
                <a:gd name="T6" fmla="*/ 0 w 240"/>
                <a:gd name="T7" fmla="*/ 116 h 117"/>
                <a:gd name="T8" fmla="*/ 13 w 240"/>
                <a:gd name="T9" fmla="*/ 0 h 1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117">
                  <a:moveTo>
                    <a:pt x="13" y="0"/>
                  </a:moveTo>
                  <a:lnTo>
                    <a:pt x="217" y="1"/>
                  </a:lnTo>
                  <a:lnTo>
                    <a:pt x="239" y="116"/>
                  </a:lnTo>
                  <a:lnTo>
                    <a:pt x="0" y="116"/>
                  </a:lnTo>
                  <a:lnTo>
                    <a:pt x="13" y="0"/>
                  </a:lnTo>
                </a:path>
              </a:pathLst>
            </a:custGeom>
            <a:solidFill>
              <a:srgbClr val="B3B3B3"/>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0" name="Freeform 26">
              <a:extLst>
                <a:ext uri="{FF2B5EF4-FFF2-40B4-BE49-F238E27FC236}">
                  <a16:creationId xmlns:a16="http://schemas.microsoft.com/office/drawing/2014/main" id="{3F5A9D1E-6A30-4788-9501-54D5C88D6C97}"/>
                </a:ext>
              </a:extLst>
            </p:cNvPr>
            <p:cNvSpPr>
              <a:spLocks/>
            </p:cNvSpPr>
            <p:nvPr/>
          </p:nvSpPr>
          <p:spPr bwMode="auto">
            <a:xfrm>
              <a:off x="1959" y="2643"/>
              <a:ext cx="240" cy="34"/>
            </a:xfrm>
            <a:custGeom>
              <a:avLst/>
              <a:gdLst>
                <a:gd name="T0" fmla="*/ 239 w 240"/>
                <a:gd name="T1" fmla="*/ 0 h 34"/>
                <a:gd name="T2" fmla="*/ 239 w 240"/>
                <a:gd name="T3" fmla="*/ 33 h 34"/>
                <a:gd name="T4" fmla="*/ 0 w 240"/>
                <a:gd name="T5" fmla="*/ 33 h 34"/>
                <a:gd name="T6" fmla="*/ 0 w 240"/>
                <a:gd name="T7" fmla="*/ 0 h 34"/>
                <a:gd name="T8" fmla="*/ 239 w 240"/>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34">
                  <a:moveTo>
                    <a:pt x="239" y="0"/>
                  </a:moveTo>
                  <a:lnTo>
                    <a:pt x="239" y="33"/>
                  </a:lnTo>
                  <a:lnTo>
                    <a:pt x="0" y="33"/>
                  </a:lnTo>
                  <a:lnTo>
                    <a:pt x="0" y="0"/>
                  </a:lnTo>
                  <a:lnTo>
                    <a:pt x="239" y="0"/>
                  </a:lnTo>
                </a:path>
              </a:pathLst>
            </a:custGeom>
            <a:solidFill>
              <a:srgbClr val="737373"/>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1" name="Oval 610">
              <a:extLst>
                <a:ext uri="{FF2B5EF4-FFF2-40B4-BE49-F238E27FC236}">
                  <a16:creationId xmlns:a16="http://schemas.microsoft.com/office/drawing/2014/main" id="{5DBCCA10-E36C-4D0C-BBF4-68900B00E603}"/>
                </a:ext>
              </a:extLst>
            </p:cNvPr>
            <p:cNvSpPr>
              <a:spLocks noChangeArrowheads="1"/>
            </p:cNvSpPr>
            <p:nvPr/>
          </p:nvSpPr>
          <p:spPr bwMode="auto">
            <a:xfrm>
              <a:off x="2022" y="2515"/>
              <a:ext cx="114" cy="80"/>
            </a:xfrm>
            <a:prstGeom prst="ellipse">
              <a:avLst/>
            </a:prstGeom>
            <a:solidFill>
              <a:srgbClr val="404040"/>
            </a:solidFill>
            <a:ln w="9525">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599" dirty="0"/>
            </a:p>
          </p:txBody>
        </p:sp>
        <p:sp>
          <p:nvSpPr>
            <p:cNvPr id="612" name="Freeform 28">
              <a:extLst>
                <a:ext uri="{FF2B5EF4-FFF2-40B4-BE49-F238E27FC236}">
                  <a16:creationId xmlns:a16="http://schemas.microsoft.com/office/drawing/2014/main" id="{A67D6BD4-D0BA-4577-94AD-669BB275DE5D}"/>
                </a:ext>
              </a:extLst>
            </p:cNvPr>
            <p:cNvSpPr>
              <a:spLocks/>
            </p:cNvSpPr>
            <p:nvPr/>
          </p:nvSpPr>
          <p:spPr bwMode="auto">
            <a:xfrm>
              <a:off x="1925" y="2172"/>
              <a:ext cx="23" cy="381"/>
            </a:xfrm>
            <a:custGeom>
              <a:avLst/>
              <a:gdLst>
                <a:gd name="T0" fmla="*/ 16 w 23"/>
                <a:gd name="T1" fmla="*/ 0 h 381"/>
                <a:gd name="T2" fmla="*/ 0 w 23"/>
                <a:gd name="T3" fmla="*/ 12 h 381"/>
                <a:gd name="T4" fmla="*/ 0 w 23"/>
                <a:gd name="T5" fmla="*/ 320 h 381"/>
                <a:gd name="T6" fmla="*/ 22 w 23"/>
                <a:gd name="T7" fmla="*/ 380 h 381"/>
                <a:gd name="T8" fmla="*/ 16 w 23"/>
                <a:gd name="T9" fmla="*/ 0 h 3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81">
                  <a:moveTo>
                    <a:pt x="16" y="0"/>
                  </a:moveTo>
                  <a:lnTo>
                    <a:pt x="0" y="12"/>
                  </a:lnTo>
                  <a:lnTo>
                    <a:pt x="0" y="320"/>
                  </a:lnTo>
                  <a:lnTo>
                    <a:pt x="22" y="380"/>
                  </a:lnTo>
                  <a:lnTo>
                    <a:pt x="16" y="0"/>
                  </a:lnTo>
                </a:path>
              </a:pathLst>
            </a:custGeom>
            <a:solidFill>
              <a:srgbClr val="808080"/>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3" name="Freeform 29">
              <a:extLst>
                <a:ext uri="{FF2B5EF4-FFF2-40B4-BE49-F238E27FC236}">
                  <a16:creationId xmlns:a16="http://schemas.microsoft.com/office/drawing/2014/main" id="{FF876058-5A64-40D8-B092-9C439E5E13F1}"/>
                </a:ext>
              </a:extLst>
            </p:cNvPr>
            <p:cNvSpPr>
              <a:spLocks/>
            </p:cNvSpPr>
            <p:nvPr/>
          </p:nvSpPr>
          <p:spPr bwMode="auto">
            <a:xfrm>
              <a:off x="1952" y="2170"/>
              <a:ext cx="280" cy="418"/>
            </a:xfrm>
            <a:custGeom>
              <a:avLst/>
              <a:gdLst>
                <a:gd name="T0" fmla="*/ 279 w 280"/>
                <a:gd name="T1" fmla="*/ 373 h 418"/>
                <a:gd name="T2" fmla="*/ 0 w 280"/>
                <a:gd name="T3" fmla="*/ 417 h 418"/>
                <a:gd name="T4" fmla="*/ 0 w 280"/>
                <a:gd name="T5" fmla="*/ 19 h 418"/>
                <a:gd name="T6" fmla="*/ 279 w 280"/>
                <a:gd name="T7" fmla="*/ 0 h 418"/>
                <a:gd name="T8" fmla="*/ 279 w 280"/>
                <a:gd name="T9" fmla="*/ 373 h 4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 h="418">
                  <a:moveTo>
                    <a:pt x="279" y="373"/>
                  </a:moveTo>
                  <a:lnTo>
                    <a:pt x="0" y="417"/>
                  </a:lnTo>
                  <a:lnTo>
                    <a:pt x="0" y="19"/>
                  </a:lnTo>
                  <a:lnTo>
                    <a:pt x="279" y="0"/>
                  </a:lnTo>
                  <a:lnTo>
                    <a:pt x="279" y="373"/>
                  </a:lnTo>
                </a:path>
              </a:pathLst>
            </a:custGeom>
            <a:solidFill>
              <a:srgbClr val="4D4D4D"/>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4" name="Freeform 30">
              <a:extLst>
                <a:ext uri="{FF2B5EF4-FFF2-40B4-BE49-F238E27FC236}">
                  <a16:creationId xmlns:a16="http://schemas.microsoft.com/office/drawing/2014/main" id="{F77B49E7-7DAD-4003-80B2-CF9F4AF83C73}"/>
                </a:ext>
              </a:extLst>
            </p:cNvPr>
            <p:cNvSpPr>
              <a:spLocks/>
            </p:cNvSpPr>
            <p:nvPr/>
          </p:nvSpPr>
          <p:spPr bwMode="auto">
            <a:xfrm>
              <a:off x="1974" y="2187"/>
              <a:ext cx="228" cy="333"/>
            </a:xfrm>
            <a:custGeom>
              <a:avLst/>
              <a:gdLst>
                <a:gd name="T0" fmla="*/ 220 w 228"/>
                <a:gd name="T1" fmla="*/ 1 h 333"/>
                <a:gd name="T2" fmla="*/ 221 w 228"/>
                <a:gd name="T3" fmla="*/ 6 h 333"/>
                <a:gd name="T4" fmla="*/ 222 w 228"/>
                <a:gd name="T5" fmla="*/ 13 h 333"/>
                <a:gd name="T6" fmla="*/ 224 w 228"/>
                <a:gd name="T7" fmla="*/ 27 h 333"/>
                <a:gd name="T8" fmla="*/ 224 w 228"/>
                <a:gd name="T9" fmla="*/ 43 h 333"/>
                <a:gd name="T10" fmla="*/ 224 w 228"/>
                <a:gd name="T11" fmla="*/ 62 h 333"/>
                <a:gd name="T12" fmla="*/ 225 w 228"/>
                <a:gd name="T13" fmla="*/ 83 h 333"/>
                <a:gd name="T14" fmla="*/ 225 w 228"/>
                <a:gd name="T15" fmla="*/ 104 h 333"/>
                <a:gd name="T16" fmla="*/ 227 w 228"/>
                <a:gd name="T17" fmla="*/ 129 h 333"/>
                <a:gd name="T18" fmla="*/ 227 w 228"/>
                <a:gd name="T19" fmla="*/ 153 h 333"/>
                <a:gd name="T20" fmla="*/ 227 w 228"/>
                <a:gd name="T21" fmla="*/ 178 h 333"/>
                <a:gd name="T22" fmla="*/ 225 w 228"/>
                <a:gd name="T23" fmla="*/ 200 h 333"/>
                <a:gd name="T24" fmla="*/ 225 w 228"/>
                <a:gd name="T25" fmla="*/ 223 h 333"/>
                <a:gd name="T26" fmla="*/ 224 w 228"/>
                <a:gd name="T27" fmla="*/ 244 h 333"/>
                <a:gd name="T28" fmla="*/ 224 w 228"/>
                <a:gd name="T29" fmla="*/ 263 h 333"/>
                <a:gd name="T30" fmla="*/ 224 w 228"/>
                <a:gd name="T31" fmla="*/ 277 h 333"/>
                <a:gd name="T32" fmla="*/ 222 w 228"/>
                <a:gd name="T33" fmla="*/ 291 h 333"/>
                <a:gd name="T34" fmla="*/ 220 w 228"/>
                <a:gd name="T35" fmla="*/ 298 h 333"/>
                <a:gd name="T36" fmla="*/ 213 w 228"/>
                <a:gd name="T37" fmla="*/ 305 h 333"/>
                <a:gd name="T38" fmla="*/ 206 w 228"/>
                <a:gd name="T39" fmla="*/ 309 h 333"/>
                <a:gd name="T40" fmla="*/ 200 w 228"/>
                <a:gd name="T41" fmla="*/ 311 h 333"/>
                <a:gd name="T42" fmla="*/ 191 w 228"/>
                <a:gd name="T43" fmla="*/ 312 h 333"/>
                <a:gd name="T44" fmla="*/ 180 w 228"/>
                <a:gd name="T45" fmla="*/ 316 h 333"/>
                <a:gd name="T46" fmla="*/ 169 w 228"/>
                <a:gd name="T47" fmla="*/ 318 h 333"/>
                <a:gd name="T48" fmla="*/ 156 w 228"/>
                <a:gd name="T49" fmla="*/ 319 h 333"/>
                <a:gd name="T50" fmla="*/ 145 w 228"/>
                <a:gd name="T51" fmla="*/ 323 h 333"/>
                <a:gd name="T52" fmla="*/ 133 w 228"/>
                <a:gd name="T53" fmla="*/ 325 h 333"/>
                <a:gd name="T54" fmla="*/ 121 w 228"/>
                <a:gd name="T55" fmla="*/ 325 h 333"/>
                <a:gd name="T56" fmla="*/ 110 w 228"/>
                <a:gd name="T57" fmla="*/ 325 h 333"/>
                <a:gd name="T58" fmla="*/ 97 w 228"/>
                <a:gd name="T59" fmla="*/ 328 h 333"/>
                <a:gd name="T60" fmla="*/ 85 w 228"/>
                <a:gd name="T61" fmla="*/ 328 h 333"/>
                <a:gd name="T62" fmla="*/ 74 w 228"/>
                <a:gd name="T63" fmla="*/ 328 h 333"/>
                <a:gd name="T64" fmla="*/ 61 w 228"/>
                <a:gd name="T65" fmla="*/ 330 h 333"/>
                <a:gd name="T66" fmla="*/ 49 w 228"/>
                <a:gd name="T67" fmla="*/ 330 h 333"/>
                <a:gd name="T68" fmla="*/ 38 w 228"/>
                <a:gd name="T69" fmla="*/ 330 h 333"/>
                <a:gd name="T70" fmla="*/ 26 w 228"/>
                <a:gd name="T71" fmla="*/ 330 h 333"/>
                <a:gd name="T72" fmla="*/ 13 w 228"/>
                <a:gd name="T73" fmla="*/ 328 h 333"/>
                <a:gd name="T74" fmla="*/ 6 w 228"/>
                <a:gd name="T75" fmla="*/ 325 h 333"/>
                <a:gd name="T76" fmla="*/ 5 w 228"/>
                <a:gd name="T77" fmla="*/ 319 h 333"/>
                <a:gd name="T78" fmla="*/ 4 w 228"/>
                <a:gd name="T79" fmla="*/ 312 h 333"/>
                <a:gd name="T80" fmla="*/ 2 w 228"/>
                <a:gd name="T81" fmla="*/ 302 h 333"/>
                <a:gd name="T82" fmla="*/ 1 w 228"/>
                <a:gd name="T83" fmla="*/ 286 h 333"/>
                <a:gd name="T84" fmla="*/ 0 w 228"/>
                <a:gd name="T85" fmla="*/ 269 h 333"/>
                <a:gd name="T86" fmla="*/ 0 w 228"/>
                <a:gd name="T87" fmla="*/ 249 h 333"/>
                <a:gd name="T88" fmla="*/ 0 w 228"/>
                <a:gd name="T89" fmla="*/ 228 h 333"/>
                <a:gd name="T90" fmla="*/ 0 w 228"/>
                <a:gd name="T91" fmla="*/ 204 h 333"/>
                <a:gd name="T92" fmla="*/ 0 w 228"/>
                <a:gd name="T93" fmla="*/ 181 h 333"/>
                <a:gd name="T94" fmla="*/ 0 w 228"/>
                <a:gd name="T95" fmla="*/ 157 h 333"/>
                <a:gd name="T96" fmla="*/ 0 w 228"/>
                <a:gd name="T97" fmla="*/ 134 h 333"/>
                <a:gd name="T98" fmla="*/ 0 w 228"/>
                <a:gd name="T99" fmla="*/ 110 h 333"/>
                <a:gd name="T100" fmla="*/ 0 w 228"/>
                <a:gd name="T101" fmla="*/ 89 h 333"/>
                <a:gd name="T102" fmla="*/ 0 w 228"/>
                <a:gd name="T103" fmla="*/ 69 h 333"/>
                <a:gd name="T104" fmla="*/ 1 w 228"/>
                <a:gd name="T105" fmla="*/ 52 h 333"/>
                <a:gd name="T106" fmla="*/ 2 w 228"/>
                <a:gd name="T107" fmla="*/ 38 h 333"/>
                <a:gd name="T108" fmla="*/ 4 w 228"/>
                <a:gd name="T109" fmla="*/ 26 h 333"/>
                <a:gd name="T110" fmla="*/ 5 w 228"/>
                <a:gd name="T111" fmla="*/ 19 h 333"/>
                <a:gd name="T112" fmla="*/ 6 w 228"/>
                <a:gd name="T113" fmla="*/ 13 h 333"/>
                <a:gd name="T114" fmla="*/ 218 w 228"/>
                <a:gd name="T115" fmla="*/ 0 h 33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28" h="333">
                  <a:moveTo>
                    <a:pt x="218" y="0"/>
                  </a:moveTo>
                  <a:lnTo>
                    <a:pt x="220" y="1"/>
                  </a:lnTo>
                  <a:lnTo>
                    <a:pt x="220" y="3"/>
                  </a:lnTo>
                  <a:lnTo>
                    <a:pt x="221" y="6"/>
                  </a:lnTo>
                  <a:lnTo>
                    <a:pt x="221" y="12"/>
                  </a:lnTo>
                  <a:lnTo>
                    <a:pt x="222" y="13"/>
                  </a:lnTo>
                  <a:lnTo>
                    <a:pt x="222" y="20"/>
                  </a:lnTo>
                  <a:lnTo>
                    <a:pt x="224" y="27"/>
                  </a:lnTo>
                  <a:lnTo>
                    <a:pt x="224" y="36"/>
                  </a:lnTo>
                  <a:lnTo>
                    <a:pt x="224" y="43"/>
                  </a:lnTo>
                  <a:lnTo>
                    <a:pt x="224" y="52"/>
                  </a:lnTo>
                  <a:lnTo>
                    <a:pt x="224" y="62"/>
                  </a:lnTo>
                  <a:lnTo>
                    <a:pt x="225" y="71"/>
                  </a:lnTo>
                  <a:lnTo>
                    <a:pt x="225" y="83"/>
                  </a:lnTo>
                  <a:lnTo>
                    <a:pt x="225" y="94"/>
                  </a:lnTo>
                  <a:lnTo>
                    <a:pt x="225" y="104"/>
                  </a:lnTo>
                  <a:lnTo>
                    <a:pt x="225" y="117"/>
                  </a:lnTo>
                  <a:lnTo>
                    <a:pt x="227" y="129"/>
                  </a:lnTo>
                  <a:lnTo>
                    <a:pt x="227" y="139"/>
                  </a:lnTo>
                  <a:lnTo>
                    <a:pt x="227" y="153"/>
                  </a:lnTo>
                  <a:lnTo>
                    <a:pt x="227" y="164"/>
                  </a:lnTo>
                  <a:lnTo>
                    <a:pt x="227" y="178"/>
                  </a:lnTo>
                  <a:lnTo>
                    <a:pt x="225" y="190"/>
                  </a:lnTo>
                  <a:lnTo>
                    <a:pt x="225" y="200"/>
                  </a:lnTo>
                  <a:lnTo>
                    <a:pt x="225" y="211"/>
                  </a:lnTo>
                  <a:lnTo>
                    <a:pt x="225" y="223"/>
                  </a:lnTo>
                  <a:lnTo>
                    <a:pt x="225" y="235"/>
                  </a:lnTo>
                  <a:lnTo>
                    <a:pt x="224" y="244"/>
                  </a:lnTo>
                  <a:lnTo>
                    <a:pt x="224" y="253"/>
                  </a:lnTo>
                  <a:lnTo>
                    <a:pt x="224" y="263"/>
                  </a:lnTo>
                  <a:lnTo>
                    <a:pt x="224" y="270"/>
                  </a:lnTo>
                  <a:lnTo>
                    <a:pt x="224" y="277"/>
                  </a:lnTo>
                  <a:lnTo>
                    <a:pt x="222" y="284"/>
                  </a:lnTo>
                  <a:lnTo>
                    <a:pt x="222" y="291"/>
                  </a:lnTo>
                  <a:lnTo>
                    <a:pt x="221" y="295"/>
                  </a:lnTo>
                  <a:lnTo>
                    <a:pt x="220" y="298"/>
                  </a:lnTo>
                  <a:lnTo>
                    <a:pt x="220" y="304"/>
                  </a:lnTo>
                  <a:lnTo>
                    <a:pt x="213" y="305"/>
                  </a:lnTo>
                  <a:lnTo>
                    <a:pt x="210" y="307"/>
                  </a:lnTo>
                  <a:lnTo>
                    <a:pt x="206" y="309"/>
                  </a:lnTo>
                  <a:lnTo>
                    <a:pt x="203" y="309"/>
                  </a:lnTo>
                  <a:lnTo>
                    <a:pt x="200" y="311"/>
                  </a:lnTo>
                  <a:lnTo>
                    <a:pt x="192" y="312"/>
                  </a:lnTo>
                  <a:lnTo>
                    <a:pt x="191" y="312"/>
                  </a:lnTo>
                  <a:lnTo>
                    <a:pt x="185" y="314"/>
                  </a:lnTo>
                  <a:lnTo>
                    <a:pt x="180" y="316"/>
                  </a:lnTo>
                  <a:lnTo>
                    <a:pt x="174" y="316"/>
                  </a:lnTo>
                  <a:lnTo>
                    <a:pt x="169" y="318"/>
                  </a:lnTo>
                  <a:lnTo>
                    <a:pt x="163" y="318"/>
                  </a:lnTo>
                  <a:lnTo>
                    <a:pt x="156" y="319"/>
                  </a:lnTo>
                  <a:lnTo>
                    <a:pt x="151" y="319"/>
                  </a:lnTo>
                  <a:lnTo>
                    <a:pt x="145" y="323"/>
                  </a:lnTo>
                  <a:lnTo>
                    <a:pt x="138" y="323"/>
                  </a:lnTo>
                  <a:lnTo>
                    <a:pt x="133" y="325"/>
                  </a:lnTo>
                  <a:lnTo>
                    <a:pt x="127" y="325"/>
                  </a:lnTo>
                  <a:lnTo>
                    <a:pt x="121" y="325"/>
                  </a:lnTo>
                  <a:lnTo>
                    <a:pt x="115" y="325"/>
                  </a:lnTo>
                  <a:lnTo>
                    <a:pt x="110" y="325"/>
                  </a:lnTo>
                  <a:lnTo>
                    <a:pt x="103" y="325"/>
                  </a:lnTo>
                  <a:lnTo>
                    <a:pt x="97" y="328"/>
                  </a:lnTo>
                  <a:lnTo>
                    <a:pt x="92" y="328"/>
                  </a:lnTo>
                  <a:lnTo>
                    <a:pt x="85" y="328"/>
                  </a:lnTo>
                  <a:lnTo>
                    <a:pt x="79" y="328"/>
                  </a:lnTo>
                  <a:lnTo>
                    <a:pt x="74" y="328"/>
                  </a:lnTo>
                  <a:lnTo>
                    <a:pt x="67" y="330"/>
                  </a:lnTo>
                  <a:lnTo>
                    <a:pt x="61" y="330"/>
                  </a:lnTo>
                  <a:lnTo>
                    <a:pt x="56" y="330"/>
                  </a:lnTo>
                  <a:lnTo>
                    <a:pt x="49" y="330"/>
                  </a:lnTo>
                  <a:lnTo>
                    <a:pt x="44" y="332"/>
                  </a:lnTo>
                  <a:lnTo>
                    <a:pt x="38" y="330"/>
                  </a:lnTo>
                  <a:lnTo>
                    <a:pt x="31" y="330"/>
                  </a:lnTo>
                  <a:lnTo>
                    <a:pt x="26" y="330"/>
                  </a:lnTo>
                  <a:lnTo>
                    <a:pt x="19" y="328"/>
                  </a:lnTo>
                  <a:lnTo>
                    <a:pt x="13" y="328"/>
                  </a:lnTo>
                  <a:lnTo>
                    <a:pt x="8" y="328"/>
                  </a:lnTo>
                  <a:lnTo>
                    <a:pt x="6" y="325"/>
                  </a:lnTo>
                  <a:lnTo>
                    <a:pt x="6" y="323"/>
                  </a:lnTo>
                  <a:lnTo>
                    <a:pt x="5" y="319"/>
                  </a:lnTo>
                  <a:lnTo>
                    <a:pt x="4" y="316"/>
                  </a:lnTo>
                  <a:lnTo>
                    <a:pt x="4" y="312"/>
                  </a:lnTo>
                  <a:lnTo>
                    <a:pt x="2" y="307"/>
                  </a:lnTo>
                  <a:lnTo>
                    <a:pt x="2" y="302"/>
                  </a:lnTo>
                  <a:lnTo>
                    <a:pt x="1" y="295"/>
                  </a:lnTo>
                  <a:lnTo>
                    <a:pt x="1" y="286"/>
                  </a:lnTo>
                  <a:lnTo>
                    <a:pt x="1" y="277"/>
                  </a:lnTo>
                  <a:lnTo>
                    <a:pt x="0" y="269"/>
                  </a:lnTo>
                  <a:lnTo>
                    <a:pt x="0" y="258"/>
                  </a:lnTo>
                  <a:lnTo>
                    <a:pt x="0" y="249"/>
                  </a:lnTo>
                  <a:lnTo>
                    <a:pt x="0" y="241"/>
                  </a:lnTo>
                  <a:lnTo>
                    <a:pt x="0" y="228"/>
                  </a:lnTo>
                  <a:lnTo>
                    <a:pt x="0" y="218"/>
                  </a:lnTo>
                  <a:lnTo>
                    <a:pt x="0" y="204"/>
                  </a:lnTo>
                  <a:lnTo>
                    <a:pt x="0" y="192"/>
                  </a:lnTo>
                  <a:lnTo>
                    <a:pt x="0" y="181"/>
                  </a:lnTo>
                  <a:lnTo>
                    <a:pt x="0" y="171"/>
                  </a:lnTo>
                  <a:lnTo>
                    <a:pt x="0" y="157"/>
                  </a:lnTo>
                  <a:lnTo>
                    <a:pt x="0" y="145"/>
                  </a:lnTo>
                  <a:lnTo>
                    <a:pt x="0" y="134"/>
                  </a:lnTo>
                  <a:lnTo>
                    <a:pt x="0" y="120"/>
                  </a:lnTo>
                  <a:lnTo>
                    <a:pt x="0" y="110"/>
                  </a:lnTo>
                  <a:lnTo>
                    <a:pt x="0" y="99"/>
                  </a:lnTo>
                  <a:lnTo>
                    <a:pt x="0" y="89"/>
                  </a:lnTo>
                  <a:lnTo>
                    <a:pt x="0" y="80"/>
                  </a:lnTo>
                  <a:lnTo>
                    <a:pt x="0" y="69"/>
                  </a:lnTo>
                  <a:lnTo>
                    <a:pt x="1" y="61"/>
                  </a:lnTo>
                  <a:lnTo>
                    <a:pt x="1" y="52"/>
                  </a:lnTo>
                  <a:lnTo>
                    <a:pt x="1" y="45"/>
                  </a:lnTo>
                  <a:lnTo>
                    <a:pt x="2" y="38"/>
                  </a:lnTo>
                  <a:lnTo>
                    <a:pt x="2" y="33"/>
                  </a:lnTo>
                  <a:lnTo>
                    <a:pt x="4" y="26"/>
                  </a:lnTo>
                  <a:lnTo>
                    <a:pt x="4" y="22"/>
                  </a:lnTo>
                  <a:lnTo>
                    <a:pt x="5" y="19"/>
                  </a:lnTo>
                  <a:lnTo>
                    <a:pt x="6" y="17"/>
                  </a:lnTo>
                  <a:lnTo>
                    <a:pt x="6" y="13"/>
                  </a:lnTo>
                  <a:lnTo>
                    <a:pt x="8" y="13"/>
                  </a:lnTo>
                  <a:lnTo>
                    <a:pt x="218" y="0"/>
                  </a:lnTo>
                </a:path>
              </a:pathLst>
            </a:custGeom>
            <a:solidFill>
              <a:srgbClr val="97A6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5" name="Freeform 31">
              <a:extLst>
                <a:ext uri="{FF2B5EF4-FFF2-40B4-BE49-F238E27FC236}">
                  <a16:creationId xmlns:a16="http://schemas.microsoft.com/office/drawing/2014/main" id="{B0214145-17A5-4D8E-AE57-9D4136BB2405}"/>
                </a:ext>
              </a:extLst>
            </p:cNvPr>
            <p:cNvSpPr>
              <a:spLocks/>
            </p:cNvSpPr>
            <p:nvPr/>
          </p:nvSpPr>
          <p:spPr bwMode="auto">
            <a:xfrm>
              <a:off x="1940" y="2144"/>
              <a:ext cx="292" cy="42"/>
            </a:xfrm>
            <a:custGeom>
              <a:avLst/>
              <a:gdLst>
                <a:gd name="T0" fmla="*/ 291 w 292"/>
                <a:gd name="T1" fmla="*/ 23 h 42"/>
                <a:gd name="T2" fmla="*/ 271 w 292"/>
                <a:gd name="T3" fmla="*/ 0 h 42"/>
                <a:gd name="T4" fmla="*/ 0 w 292"/>
                <a:gd name="T5" fmla="*/ 16 h 42"/>
                <a:gd name="T6" fmla="*/ 13 w 292"/>
                <a:gd name="T7" fmla="*/ 41 h 42"/>
                <a:gd name="T8" fmla="*/ 291 w 292"/>
                <a:gd name="T9" fmla="*/ 23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2" h="42">
                  <a:moveTo>
                    <a:pt x="291" y="23"/>
                  </a:moveTo>
                  <a:lnTo>
                    <a:pt x="271" y="0"/>
                  </a:lnTo>
                  <a:lnTo>
                    <a:pt x="0" y="16"/>
                  </a:lnTo>
                  <a:lnTo>
                    <a:pt x="13" y="41"/>
                  </a:lnTo>
                  <a:lnTo>
                    <a:pt x="291" y="23"/>
                  </a:lnTo>
                </a:path>
              </a:pathLst>
            </a:custGeom>
            <a:solidFill>
              <a:srgbClr val="F2F2F2"/>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6" name="Freeform 32">
              <a:extLst>
                <a:ext uri="{FF2B5EF4-FFF2-40B4-BE49-F238E27FC236}">
                  <a16:creationId xmlns:a16="http://schemas.microsoft.com/office/drawing/2014/main" id="{85605964-A19C-4462-B304-8E80CF60C5C8}"/>
                </a:ext>
              </a:extLst>
            </p:cNvPr>
            <p:cNvSpPr>
              <a:spLocks/>
            </p:cNvSpPr>
            <p:nvPr/>
          </p:nvSpPr>
          <p:spPr bwMode="auto">
            <a:xfrm>
              <a:off x="1940" y="2162"/>
              <a:ext cx="23" cy="426"/>
            </a:xfrm>
            <a:custGeom>
              <a:avLst/>
              <a:gdLst>
                <a:gd name="T0" fmla="*/ 0 w 23"/>
                <a:gd name="T1" fmla="*/ 0 h 426"/>
                <a:gd name="T2" fmla="*/ 22 w 23"/>
                <a:gd name="T3" fmla="*/ 28 h 426"/>
                <a:gd name="T4" fmla="*/ 22 w 23"/>
                <a:gd name="T5" fmla="*/ 425 h 426"/>
                <a:gd name="T6" fmla="*/ 0 w 23"/>
                <a:gd name="T7" fmla="*/ 388 h 426"/>
                <a:gd name="T8" fmla="*/ 0 w 23"/>
                <a:gd name="T9" fmla="*/ 0 h 4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426">
                  <a:moveTo>
                    <a:pt x="0" y="0"/>
                  </a:moveTo>
                  <a:lnTo>
                    <a:pt x="22" y="28"/>
                  </a:lnTo>
                  <a:lnTo>
                    <a:pt x="22" y="425"/>
                  </a:lnTo>
                  <a:lnTo>
                    <a:pt x="0" y="388"/>
                  </a:lnTo>
                  <a:lnTo>
                    <a:pt x="0" y="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7" name="Freeform 33">
              <a:extLst>
                <a:ext uri="{FF2B5EF4-FFF2-40B4-BE49-F238E27FC236}">
                  <a16:creationId xmlns:a16="http://schemas.microsoft.com/office/drawing/2014/main" id="{48F8D6D6-FBE6-4FF0-BA8F-BDC011D2A1BF}"/>
                </a:ext>
              </a:extLst>
            </p:cNvPr>
            <p:cNvSpPr>
              <a:spLocks/>
            </p:cNvSpPr>
            <p:nvPr/>
          </p:nvSpPr>
          <p:spPr bwMode="auto">
            <a:xfrm>
              <a:off x="2215" y="2170"/>
              <a:ext cx="23" cy="373"/>
            </a:xfrm>
            <a:custGeom>
              <a:avLst/>
              <a:gdLst>
                <a:gd name="T0" fmla="*/ 22 w 23"/>
                <a:gd name="T1" fmla="*/ 0 h 373"/>
                <a:gd name="T2" fmla="*/ 0 w 23"/>
                <a:gd name="T3" fmla="*/ 19 h 373"/>
                <a:gd name="T4" fmla="*/ 0 w 23"/>
                <a:gd name="T5" fmla="*/ 333 h 373"/>
                <a:gd name="T6" fmla="*/ 22 w 23"/>
                <a:gd name="T7" fmla="*/ 372 h 373"/>
                <a:gd name="T8" fmla="*/ 22 w 23"/>
                <a:gd name="T9" fmla="*/ 0 h 3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73">
                  <a:moveTo>
                    <a:pt x="22" y="0"/>
                  </a:moveTo>
                  <a:lnTo>
                    <a:pt x="0" y="19"/>
                  </a:lnTo>
                  <a:lnTo>
                    <a:pt x="0" y="333"/>
                  </a:lnTo>
                  <a:lnTo>
                    <a:pt x="22" y="372"/>
                  </a:lnTo>
                  <a:lnTo>
                    <a:pt x="22" y="0"/>
                  </a:lnTo>
                </a:path>
              </a:pathLst>
            </a:custGeom>
            <a:solidFill>
              <a:srgbClr val="BFBFBF"/>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8" name="Freeform 34">
              <a:extLst>
                <a:ext uri="{FF2B5EF4-FFF2-40B4-BE49-F238E27FC236}">
                  <a16:creationId xmlns:a16="http://schemas.microsoft.com/office/drawing/2014/main" id="{69D776F5-C022-45C9-8CAC-24BC7316EEA9}"/>
                </a:ext>
              </a:extLst>
            </p:cNvPr>
            <p:cNvSpPr>
              <a:spLocks/>
            </p:cNvSpPr>
            <p:nvPr/>
          </p:nvSpPr>
          <p:spPr bwMode="auto">
            <a:xfrm>
              <a:off x="1952" y="2511"/>
              <a:ext cx="280" cy="77"/>
            </a:xfrm>
            <a:custGeom>
              <a:avLst/>
              <a:gdLst>
                <a:gd name="T0" fmla="*/ 279 w 280"/>
                <a:gd name="T1" fmla="*/ 35 h 77"/>
                <a:gd name="T2" fmla="*/ 257 w 280"/>
                <a:gd name="T3" fmla="*/ 0 h 77"/>
                <a:gd name="T4" fmla="*/ 21 w 280"/>
                <a:gd name="T5" fmla="*/ 35 h 77"/>
                <a:gd name="T6" fmla="*/ 0 w 280"/>
                <a:gd name="T7" fmla="*/ 76 h 77"/>
                <a:gd name="T8" fmla="*/ 279 w 280"/>
                <a:gd name="T9" fmla="*/ 35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 h="77">
                  <a:moveTo>
                    <a:pt x="279" y="35"/>
                  </a:moveTo>
                  <a:lnTo>
                    <a:pt x="257" y="0"/>
                  </a:lnTo>
                  <a:lnTo>
                    <a:pt x="21" y="35"/>
                  </a:lnTo>
                  <a:lnTo>
                    <a:pt x="0" y="76"/>
                  </a:lnTo>
                  <a:lnTo>
                    <a:pt x="279" y="35"/>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19" name="Freeform 35">
              <a:extLst>
                <a:ext uri="{FF2B5EF4-FFF2-40B4-BE49-F238E27FC236}">
                  <a16:creationId xmlns:a16="http://schemas.microsoft.com/office/drawing/2014/main" id="{8E47D530-3B7B-4016-88D6-9391DF49AE4E}"/>
                </a:ext>
              </a:extLst>
            </p:cNvPr>
            <p:cNvSpPr>
              <a:spLocks/>
            </p:cNvSpPr>
            <p:nvPr/>
          </p:nvSpPr>
          <p:spPr bwMode="auto">
            <a:xfrm>
              <a:off x="1952" y="2191"/>
              <a:ext cx="23" cy="397"/>
            </a:xfrm>
            <a:custGeom>
              <a:avLst/>
              <a:gdLst>
                <a:gd name="T0" fmla="*/ 0 w 23"/>
                <a:gd name="T1" fmla="*/ 396 h 397"/>
                <a:gd name="T2" fmla="*/ 22 w 23"/>
                <a:gd name="T3" fmla="*/ 352 h 397"/>
                <a:gd name="T4" fmla="*/ 22 w 23"/>
                <a:gd name="T5" fmla="*/ 17 h 397"/>
                <a:gd name="T6" fmla="*/ 0 w 23"/>
                <a:gd name="T7" fmla="*/ 0 h 397"/>
                <a:gd name="T8" fmla="*/ 0 w 23"/>
                <a:gd name="T9" fmla="*/ 396 h 3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97">
                  <a:moveTo>
                    <a:pt x="0" y="396"/>
                  </a:moveTo>
                  <a:lnTo>
                    <a:pt x="22" y="352"/>
                  </a:lnTo>
                  <a:lnTo>
                    <a:pt x="22" y="17"/>
                  </a:lnTo>
                  <a:lnTo>
                    <a:pt x="0" y="0"/>
                  </a:lnTo>
                  <a:lnTo>
                    <a:pt x="0" y="396"/>
                  </a:lnTo>
                </a:path>
              </a:pathLst>
            </a:custGeom>
            <a:solidFill>
              <a:srgbClr val="CCCC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0" name="Freeform 36">
              <a:extLst>
                <a:ext uri="{FF2B5EF4-FFF2-40B4-BE49-F238E27FC236}">
                  <a16:creationId xmlns:a16="http://schemas.microsoft.com/office/drawing/2014/main" id="{CDAE1437-AC45-4F83-B800-DFAD2C500AAA}"/>
                </a:ext>
              </a:extLst>
            </p:cNvPr>
            <p:cNvSpPr>
              <a:spLocks/>
            </p:cNvSpPr>
            <p:nvPr/>
          </p:nvSpPr>
          <p:spPr bwMode="auto">
            <a:xfrm>
              <a:off x="1947" y="2170"/>
              <a:ext cx="288" cy="34"/>
            </a:xfrm>
            <a:custGeom>
              <a:avLst/>
              <a:gdLst>
                <a:gd name="T0" fmla="*/ 0 w 288"/>
                <a:gd name="T1" fmla="*/ 17 h 34"/>
                <a:gd name="T2" fmla="*/ 21 w 288"/>
                <a:gd name="T3" fmla="*/ 33 h 34"/>
                <a:gd name="T4" fmla="*/ 263 w 288"/>
                <a:gd name="T5" fmla="*/ 17 h 34"/>
                <a:gd name="T6" fmla="*/ 287 w 288"/>
                <a:gd name="T7" fmla="*/ 0 h 34"/>
                <a:gd name="T8" fmla="*/ 0 w 288"/>
                <a:gd name="T9" fmla="*/ 17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8" h="34">
                  <a:moveTo>
                    <a:pt x="0" y="17"/>
                  </a:moveTo>
                  <a:lnTo>
                    <a:pt x="21" y="33"/>
                  </a:lnTo>
                  <a:lnTo>
                    <a:pt x="263" y="17"/>
                  </a:lnTo>
                  <a:lnTo>
                    <a:pt x="287" y="0"/>
                  </a:lnTo>
                  <a:lnTo>
                    <a:pt x="0" y="17"/>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1" name="Freeform 37">
              <a:extLst>
                <a:ext uri="{FF2B5EF4-FFF2-40B4-BE49-F238E27FC236}">
                  <a16:creationId xmlns:a16="http://schemas.microsoft.com/office/drawing/2014/main" id="{8A809361-45DC-401E-BC40-74B6B8F89245}"/>
                </a:ext>
              </a:extLst>
            </p:cNvPr>
            <p:cNvSpPr>
              <a:spLocks/>
            </p:cNvSpPr>
            <p:nvPr/>
          </p:nvSpPr>
          <p:spPr bwMode="auto">
            <a:xfrm>
              <a:off x="1806" y="2166"/>
              <a:ext cx="112" cy="609"/>
            </a:xfrm>
            <a:custGeom>
              <a:avLst/>
              <a:gdLst>
                <a:gd name="T0" fmla="*/ 111 w 112"/>
                <a:gd name="T1" fmla="*/ 0 h 609"/>
                <a:gd name="T2" fmla="*/ 111 w 112"/>
                <a:gd name="T3" fmla="*/ 542 h 609"/>
                <a:gd name="T4" fmla="*/ 0 w 112"/>
                <a:gd name="T5" fmla="*/ 608 h 609"/>
                <a:gd name="T6" fmla="*/ 0 w 112"/>
                <a:gd name="T7" fmla="*/ 22 h 609"/>
                <a:gd name="T8" fmla="*/ 111 w 112"/>
                <a:gd name="T9" fmla="*/ 0 h 6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2" h="609">
                  <a:moveTo>
                    <a:pt x="111" y="0"/>
                  </a:moveTo>
                  <a:lnTo>
                    <a:pt x="111" y="542"/>
                  </a:lnTo>
                  <a:lnTo>
                    <a:pt x="0" y="608"/>
                  </a:lnTo>
                  <a:lnTo>
                    <a:pt x="0" y="22"/>
                  </a:lnTo>
                  <a:lnTo>
                    <a:pt x="111" y="0"/>
                  </a:lnTo>
                </a:path>
              </a:pathLst>
            </a:custGeom>
            <a:solidFill>
              <a:srgbClr val="CCCC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2" name="Freeform 38">
              <a:extLst>
                <a:ext uri="{FF2B5EF4-FFF2-40B4-BE49-F238E27FC236}">
                  <a16:creationId xmlns:a16="http://schemas.microsoft.com/office/drawing/2014/main" id="{5F22437A-BCDE-4BDC-943C-0B5BDE57254A}"/>
                </a:ext>
              </a:extLst>
            </p:cNvPr>
            <p:cNvSpPr>
              <a:spLocks/>
            </p:cNvSpPr>
            <p:nvPr/>
          </p:nvSpPr>
          <p:spPr bwMode="auto">
            <a:xfrm>
              <a:off x="1676" y="2088"/>
              <a:ext cx="242" cy="95"/>
            </a:xfrm>
            <a:custGeom>
              <a:avLst/>
              <a:gdLst>
                <a:gd name="T0" fmla="*/ 241 w 242"/>
                <a:gd name="T1" fmla="*/ 69 h 95"/>
                <a:gd name="T2" fmla="*/ 112 w 242"/>
                <a:gd name="T3" fmla="*/ 0 h 95"/>
                <a:gd name="T4" fmla="*/ 0 w 242"/>
                <a:gd name="T5" fmla="*/ 22 h 95"/>
                <a:gd name="T6" fmla="*/ 127 w 242"/>
                <a:gd name="T7" fmla="*/ 94 h 95"/>
                <a:gd name="T8" fmla="*/ 241 w 242"/>
                <a:gd name="T9" fmla="*/ 69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2" h="95">
                  <a:moveTo>
                    <a:pt x="241" y="69"/>
                  </a:moveTo>
                  <a:lnTo>
                    <a:pt x="112" y="0"/>
                  </a:lnTo>
                  <a:lnTo>
                    <a:pt x="0" y="22"/>
                  </a:lnTo>
                  <a:lnTo>
                    <a:pt x="127" y="94"/>
                  </a:lnTo>
                  <a:lnTo>
                    <a:pt x="241" y="69"/>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3" name="Freeform 39">
              <a:extLst>
                <a:ext uri="{FF2B5EF4-FFF2-40B4-BE49-F238E27FC236}">
                  <a16:creationId xmlns:a16="http://schemas.microsoft.com/office/drawing/2014/main" id="{B0BF6ABA-AB4C-40A3-86F1-37A81C50C249}"/>
                </a:ext>
              </a:extLst>
            </p:cNvPr>
            <p:cNvSpPr>
              <a:spLocks/>
            </p:cNvSpPr>
            <p:nvPr/>
          </p:nvSpPr>
          <p:spPr bwMode="auto">
            <a:xfrm>
              <a:off x="1676" y="2113"/>
              <a:ext cx="126" cy="662"/>
            </a:xfrm>
            <a:custGeom>
              <a:avLst/>
              <a:gdLst>
                <a:gd name="T0" fmla="*/ 125 w 126"/>
                <a:gd name="T1" fmla="*/ 72 h 662"/>
                <a:gd name="T2" fmla="*/ 0 w 126"/>
                <a:gd name="T3" fmla="*/ 0 h 662"/>
                <a:gd name="T4" fmla="*/ 0 w 126"/>
                <a:gd name="T5" fmla="*/ 544 h 662"/>
                <a:gd name="T6" fmla="*/ 125 w 126"/>
                <a:gd name="T7" fmla="*/ 661 h 662"/>
                <a:gd name="T8" fmla="*/ 125 w 126"/>
                <a:gd name="T9" fmla="*/ 72 h 6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6" h="662">
                  <a:moveTo>
                    <a:pt x="125" y="72"/>
                  </a:moveTo>
                  <a:lnTo>
                    <a:pt x="0" y="0"/>
                  </a:lnTo>
                  <a:lnTo>
                    <a:pt x="0" y="544"/>
                  </a:lnTo>
                  <a:lnTo>
                    <a:pt x="125" y="661"/>
                  </a:lnTo>
                  <a:lnTo>
                    <a:pt x="125" y="72"/>
                  </a:lnTo>
                </a:path>
              </a:pathLst>
            </a:custGeom>
            <a:solidFill>
              <a:srgbClr val="A6A6A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4" name="Freeform 40">
              <a:extLst>
                <a:ext uri="{FF2B5EF4-FFF2-40B4-BE49-F238E27FC236}">
                  <a16:creationId xmlns:a16="http://schemas.microsoft.com/office/drawing/2014/main" id="{8C2892A2-DBCA-4FBB-8A11-55E9E275603E}"/>
                </a:ext>
              </a:extLst>
            </p:cNvPr>
            <p:cNvSpPr>
              <a:spLocks/>
            </p:cNvSpPr>
            <p:nvPr/>
          </p:nvSpPr>
          <p:spPr bwMode="auto">
            <a:xfrm>
              <a:off x="1818" y="2437"/>
              <a:ext cx="91" cy="133"/>
            </a:xfrm>
            <a:custGeom>
              <a:avLst/>
              <a:gdLst>
                <a:gd name="T0" fmla="*/ 90 w 91"/>
                <a:gd name="T1" fmla="*/ 0 h 133"/>
                <a:gd name="T2" fmla="*/ 90 w 91"/>
                <a:gd name="T3" fmla="*/ 89 h 133"/>
                <a:gd name="T4" fmla="*/ 0 w 91"/>
                <a:gd name="T5" fmla="*/ 132 h 133"/>
                <a:gd name="T6" fmla="*/ 0 w 91"/>
                <a:gd name="T7" fmla="*/ 35 h 133"/>
                <a:gd name="T8" fmla="*/ 90 w 91"/>
                <a:gd name="T9" fmla="*/ 0 h 1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133">
                  <a:moveTo>
                    <a:pt x="90" y="0"/>
                  </a:moveTo>
                  <a:lnTo>
                    <a:pt x="90" y="89"/>
                  </a:lnTo>
                  <a:lnTo>
                    <a:pt x="0" y="132"/>
                  </a:lnTo>
                  <a:lnTo>
                    <a:pt x="0" y="35"/>
                  </a:lnTo>
                  <a:lnTo>
                    <a:pt x="90" y="0"/>
                  </a:lnTo>
                </a:path>
              </a:pathLst>
            </a:custGeom>
            <a:solidFill>
              <a:srgbClr val="BFBFBF"/>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5" name="Freeform 41">
              <a:extLst>
                <a:ext uri="{FF2B5EF4-FFF2-40B4-BE49-F238E27FC236}">
                  <a16:creationId xmlns:a16="http://schemas.microsoft.com/office/drawing/2014/main" id="{FFA1FA04-F480-4470-B6D2-A54A9CBDA3C8}"/>
                </a:ext>
              </a:extLst>
            </p:cNvPr>
            <p:cNvSpPr>
              <a:spLocks/>
            </p:cNvSpPr>
            <p:nvPr/>
          </p:nvSpPr>
          <p:spPr bwMode="auto">
            <a:xfrm>
              <a:off x="1818" y="2306"/>
              <a:ext cx="91" cy="126"/>
            </a:xfrm>
            <a:custGeom>
              <a:avLst/>
              <a:gdLst>
                <a:gd name="T0" fmla="*/ 90 w 91"/>
                <a:gd name="T1" fmla="*/ 0 h 126"/>
                <a:gd name="T2" fmla="*/ 90 w 91"/>
                <a:gd name="T3" fmla="*/ 88 h 126"/>
                <a:gd name="T4" fmla="*/ 0 w 91"/>
                <a:gd name="T5" fmla="*/ 125 h 126"/>
                <a:gd name="T6" fmla="*/ 0 w 91"/>
                <a:gd name="T7" fmla="*/ 28 h 126"/>
                <a:gd name="T8" fmla="*/ 90 w 91"/>
                <a:gd name="T9" fmla="*/ 0 h 1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126">
                  <a:moveTo>
                    <a:pt x="90" y="0"/>
                  </a:moveTo>
                  <a:lnTo>
                    <a:pt x="90" y="88"/>
                  </a:lnTo>
                  <a:lnTo>
                    <a:pt x="0" y="125"/>
                  </a:lnTo>
                  <a:lnTo>
                    <a:pt x="0" y="28"/>
                  </a:lnTo>
                  <a:lnTo>
                    <a:pt x="90" y="0"/>
                  </a:lnTo>
                </a:path>
              </a:pathLst>
            </a:custGeom>
            <a:solidFill>
              <a:srgbClr val="BFBFBF"/>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6" name="Freeform 42">
              <a:extLst>
                <a:ext uri="{FF2B5EF4-FFF2-40B4-BE49-F238E27FC236}">
                  <a16:creationId xmlns:a16="http://schemas.microsoft.com/office/drawing/2014/main" id="{2946EF68-5F8A-4E59-A757-015FFD2E0F32}"/>
                </a:ext>
              </a:extLst>
            </p:cNvPr>
            <p:cNvSpPr>
              <a:spLocks/>
            </p:cNvSpPr>
            <p:nvPr/>
          </p:nvSpPr>
          <p:spPr bwMode="auto">
            <a:xfrm>
              <a:off x="1913" y="2304"/>
              <a:ext cx="1" cy="95"/>
            </a:xfrm>
            <a:custGeom>
              <a:avLst/>
              <a:gdLst>
                <a:gd name="T0" fmla="*/ 0 w 1"/>
                <a:gd name="T1" fmla="*/ 0 h 95"/>
                <a:gd name="T2" fmla="*/ 0 w 1"/>
                <a:gd name="T3" fmla="*/ 0 h 95"/>
                <a:gd name="T4" fmla="*/ 0 w 1"/>
                <a:gd name="T5" fmla="*/ 94 h 95"/>
                <a:gd name="T6" fmla="*/ 0 w 1"/>
                <a:gd name="T7" fmla="*/ 87 h 95"/>
                <a:gd name="T8" fmla="*/ 0 w 1"/>
                <a:gd name="T9" fmla="*/ 0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5">
                  <a:moveTo>
                    <a:pt x="0" y="0"/>
                  </a:moveTo>
                  <a:lnTo>
                    <a:pt x="0" y="0"/>
                  </a:lnTo>
                  <a:lnTo>
                    <a:pt x="0" y="94"/>
                  </a:lnTo>
                  <a:lnTo>
                    <a:pt x="0" y="87"/>
                  </a:lnTo>
                  <a:lnTo>
                    <a:pt x="0" y="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7" name="Freeform 43">
              <a:extLst>
                <a:ext uri="{FF2B5EF4-FFF2-40B4-BE49-F238E27FC236}">
                  <a16:creationId xmlns:a16="http://schemas.microsoft.com/office/drawing/2014/main" id="{EE6175D1-CAE1-4E0A-89BA-9416D25F6F83}"/>
                </a:ext>
              </a:extLst>
            </p:cNvPr>
            <p:cNvSpPr>
              <a:spLocks/>
            </p:cNvSpPr>
            <p:nvPr/>
          </p:nvSpPr>
          <p:spPr bwMode="auto">
            <a:xfrm>
              <a:off x="1818" y="2398"/>
              <a:ext cx="96" cy="44"/>
            </a:xfrm>
            <a:custGeom>
              <a:avLst/>
              <a:gdLst>
                <a:gd name="T0" fmla="*/ 95 w 96"/>
                <a:gd name="T1" fmla="*/ 5 h 44"/>
                <a:gd name="T2" fmla="*/ 90 w 96"/>
                <a:gd name="T3" fmla="*/ 0 h 44"/>
                <a:gd name="T4" fmla="*/ 0 w 96"/>
                <a:gd name="T5" fmla="*/ 34 h 44"/>
                <a:gd name="T6" fmla="*/ 0 w 96"/>
                <a:gd name="T7" fmla="*/ 43 h 44"/>
                <a:gd name="T8" fmla="*/ 95 w 96"/>
                <a:gd name="T9" fmla="*/ 5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 h="44">
                  <a:moveTo>
                    <a:pt x="95" y="5"/>
                  </a:moveTo>
                  <a:lnTo>
                    <a:pt x="90" y="0"/>
                  </a:lnTo>
                  <a:lnTo>
                    <a:pt x="0" y="34"/>
                  </a:lnTo>
                  <a:lnTo>
                    <a:pt x="0" y="43"/>
                  </a:lnTo>
                  <a:lnTo>
                    <a:pt x="95" y="5"/>
                  </a:lnTo>
                </a:path>
              </a:pathLst>
            </a:custGeom>
            <a:solidFill>
              <a:srgbClr val="F2F2F2"/>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8" name="Freeform 44">
              <a:extLst>
                <a:ext uri="{FF2B5EF4-FFF2-40B4-BE49-F238E27FC236}">
                  <a16:creationId xmlns:a16="http://schemas.microsoft.com/office/drawing/2014/main" id="{C958A304-24CA-486C-A2AA-319154523F71}"/>
                </a:ext>
              </a:extLst>
            </p:cNvPr>
            <p:cNvSpPr>
              <a:spLocks/>
            </p:cNvSpPr>
            <p:nvPr/>
          </p:nvSpPr>
          <p:spPr bwMode="auto">
            <a:xfrm>
              <a:off x="1826" y="2403"/>
              <a:ext cx="97" cy="53"/>
            </a:xfrm>
            <a:custGeom>
              <a:avLst/>
              <a:gdLst>
                <a:gd name="T0" fmla="*/ 90 w 97"/>
                <a:gd name="T1" fmla="*/ 0 h 53"/>
                <a:gd name="T2" fmla="*/ 96 w 97"/>
                <a:gd name="T3" fmla="*/ 17 h 53"/>
                <a:gd name="T4" fmla="*/ 4 w 97"/>
                <a:gd name="T5" fmla="*/ 52 h 53"/>
                <a:gd name="T6" fmla="*/ 0 w 97"/>
                <a:gd name="T7" fmla="*/ 34 h 53"/>
                <a:gd name="T8" fmla="*/ 90 w 97"/>
                <a:gd name="T9" fmla="*/ 0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53">
                  <a:moveTo>
                    <a:pt x="90" y="0"/>
                  </a:moveTo>
                  <a:lnTo>
                    <a:pt x="96" y="17"/>
                  </a:lnTo>
                  <a:lnTo>
                    <a:pt x="4" y="52"/>
                  </a:lnTo>
                  <a:lnTo>
                    <a:pt x="0" y="34"/>
                  </a:lnTo>
                  <a:lnTo>
                    <a:pt x="90" y="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29" name="Freeform 45">
              <a:extLst>
                <a:ext uri="{FF2B5EF4-FFF2-40B4-BE49-F238E27FC236}">
                  <a16:creationId xmlns:a16="http://schemas.microsoft.com/office/drawing/2014/main" id="{CBDCC7C7-1DB8-4253-B90C-FFCD3F604F1F}"/>
                </a:ext>
              </a:extLst>
            </p:cNvPr>
            <p:cNvSpPr>
              <a:spLocks/>
            </p:cNvSpPr>
            <p:nvPr/>
          </p:nvSpPr>
          <p:spPr bwMode="auto">
            <a:xfrm>
              <a:off x="1826" y="2423"/>
              <a:ext cx="97" cy="46"/>
            </a:xfrm>
            <a:custGeom>
              <a:avLst/>
              <a:gdLst>
                <a:gd name="T0" fmla="*/ 96 w 97"/>
                <a:gd name="T1" fmla="*/ 0 h 46"/>
                <a:gd name="T2" fmla="*/ 90 w 97"/>
                <a:gd name="T3" fmla="*/ 10 h 46"/>
                <a:gd name="T4" fmla="*/ 0 w 97"/>
                <a:gd name="T5" fmla="*/ 45 h 46"/>
                <a:gd name="T6" fmla="*/ 4 w 97"/>
                <a:gd name="T7" fmla="*/ 34 h 46"/>
                <a:gd name="T8" fmla="*/ 96 w 97"/>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46">
                  <a:moveTo>
                    <a:pt x="96" y="0"/>
                  </a:moveTo>
                  <a:lnTo>
                    <a:pt x="90" y="10"/>
                  </a:lnTo>
                  <a:lnTo>
                    <a:pt x="0" y="45"/>
                  </a:lnTo>
                  <a:lnTo>
                    <a:pt x="4" y="34"/>
                  </a:lnTo>
                  <a:lnTo>
                    <a:pt x="96" y="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0" name="Freeform 46">
              <a:extLst>
                <a:ext uri="{FF2B5EF4-FFF2-40B4-BE49-F238E27FC236}">
                  <a16:creationId xmlns:a16="http://schemas.microsoft.com/office/drawing/2014/main" id="{B2CAD03E-6CA6-49F3-8399-4DE00578870B}"/>
                </a:ext>
              </a:extLst>
            </p:cNvPr>
            <p:cNvSpPr>
              <a:spLocks/>
            </p:cNvSpPr>
            <p:nvPr/>
          </p:nvSpPr>
          <p:spPr bwMode="auto">
            <a:xfrm>
              <a:off x="1826" y="2444"/>
              <a:ext cx="23" cy="33"/>
            </a:xfrm>
            <a:custGeom>
              <a:avLst/>
              <a:gdLst>
                <a:gd name="T0" fmla="*/ 0 w 23"/>
                <a:gd name="T1" fmla="*/ 0 h 33"/>
                <a:gd name="T2" fmla="*/ 22 w 23"/>
                <a:gd name="T3" fmla="*/ 16 h 33"/>
                <a:gd name="T4" fmla="*/ 0 w 23"/>
                <a:gd name="T5" fmla="*/ 32 h 33"/>
                <a:gd name="T6" fmla="*/ 0 w 23"/>
                <a:gd name="T7" fmla="*/ 0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3">
                  <a:moveTo>
                    <a:pt x="0" y="0"/>
                  </a:moveTo>
                  <a:lnTo>
                    <a:pt x="22" y="16"/>
                  </a:lnTo>
                  <a:lnTo>
                    <a:pt x="0" y="32"/>
                  </a:lnTo>
                  <a:lnTo>
                    <a:pt x="0" y="0"/>
                  </a:lnTo>
                </a:path>
              </a:pathLst>
            </a:custGeom>
            <a:solidFill>
              <a:srgbClr val="ADA391"/>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1" name="Freeform 47">
              <a:extLst>
                <a:ext uri="{FF2B5EF4-FFF2-40B4-BE49-F238E27FC236}">
                  <a16:creationId xmlns:a16="http://schemas.microsoft.com/office/drawing/2014/main" id="{85A49700-4BBF-4968-BC38-2C22F9A5CFA5}"/>
                </a:ext>
              </a:extLst>
            </p:cNvPr>
            <p:cNvSpPr>
              <a:spLocks/>
            </p:cNvSpPr>
            <p:nvPr/>
          </p:nvSpPr>
          <p:spPr bwMode="auto">
            <a:xfrm>
              <a:off x="1913" y="2435"/>
              <a:ext cx="1" cy="98"/>
            </a:xfrm>
            <a:custGeom>
              <a:avLst/>
              <a:gdLst>
                <a:gd name="T0" fmla="*/ 0 w 1"/>
                <a:gd name="T1" fmla="*/ 1 h 98"/>
                <a:gd name="T2" fmla="*/ 0 w 1"/>
                <a:gd name="T3" fmla="*/ 0 h 98"/>
                <a:gd name="T4" fmla="*/ 0 w 1"/>
                <a:gd name="T5" fmla="*/ 97 h 98"/>
                <a:gd name="T6" fmla="*/ 0 w 1"/>
                <a:gd name="T7" fmla="*/ 88 h 98"/>
                <a:gd name="T8" fmla="*/ 0 w 1"/>
                <a:gd name="T9" fmla="*/ 1 h 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8">
                  <a:moveTo>
                    <a:pt x="0" y="1"/>
                  </a:moveTo>
                  <a:lnTo>
                    <a:pt x="0" y="0"/>
                  </a:lnTo>
                  <a:lnTo>
                    <a:pt x="0" y="97"/>
                  </a:lnTo>
                  <a:lnTo>
                    <a:pt x="0" y="88"/>
                  </a:lnTo>
                  <a:lnTo>
                    <a:pt x="0" y="1"/>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2" name="Freeform 48">
              <a:extLst>
                <a:ext uri="{FF2B5EF4-FFF2-40B4-BE49-F238E27FC236}">
                  <a16:creationId xmlns:a16="http://schemas.microsoft.com/office/drawing/2014/main" id="{199BE2A0-3592-416C-82EF-81616246D0AE}"/>
                </a:ext>
              </a:extLst>
            </p:cNvPr>
            <p:cNvSpPr>
              <a:spLocks/>
            </p:cNvSpPr>
            <p:nvPr/>
          </p:nvSpPr>
          <p:spPr bwMode="auto">
            <a:xfrm>
              <a:off x="1818" y="2534"/>
              <a:ext cx="96" cy="44"/>
            </a:xfrm>
            <a:custGeom>
              <a:avLst/>
              <a:gdLst>
                <a:gd name="T0" fmla="*/ 90 w 96"/>
                <a:gd name="T1" fmla="*/ 0 h 44"/>
                <a:gd name="T2" fmla="*/ 95 w 96"/>
                <a:gd name="T3" fmla="*/ 5 h 44"/>
                <a:gd name="T4" fmla="*/ 0 w 96"/>
                <a:gd name="T5" fmla="*/ 43 h 44"/>
                <a:gd name="T6" fmla="*/ 0 w 96"/>
                <a:gd name="T7" fmla="*/ 34 h 44"/>
                <a:gd name="T8" fmla="*/ 90 w 96"/>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 h="44">
                  <a:moveTo>
                    <a:pt x="90" y="0"/>
                  </a:moveTo>
                  <a:lnTo>
                    <a:pt x="95" y="5"/>
                  </a:lnTo>
                  <a:lnTo>
                    <a:pt x="0" y="43"/>
                  </a:lnTo>
                  <a:lnTo>
                    <a:pt x="0" y="34"/>
                  </a:lnTo>
                  <a:lnTo>
                    <a:pt x="90" y="0"/>
                  </a:lnTo>
                </a:path>
              </a:pathLst>
            </a:custGeom>
            <a:solidFill>
              <a:srgbClr val="F2F2F2"/>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3" name="Freeform 49">
              <a:extLst>
                <a:ext uri="{FF2B5EF4-FFF2-40B4-BE49-F238E27FC236}">
                  <a16:creationId xmlns:a16="http://schemas.microsoft.com/office/drawing/2014/main" id="{12A8F991-0807-412F-90E9-F0499CA7B831}"/>
                </a:ext>
              </a:extLst>
            </p:cNvPr>
            <p:cNvSpPr>
              <a:spLocks/>
            </p:cNvSpPr>
            <p:nvPr/>
          </p:nvSpPr>
          <p:spPr bwMode="auto">
            <a:xfrm>
              <a:off x="1836" y="2205"/>
              <a:ext cx="51" cy="38"/>
            </a:xfrm>
            <a:custGeom>
              <a:avLst/>
              <a:gdLst>
                <a:gd name="T0" fmla="*/ 50 w 51"/>
                <a:gd name="T1" fmla="*/ 0 h 38"/>
                <a:gd name="T2" fmla="*/ 45 w 51"/>
                <a:gd name="T3" fmla="*/ 12 h 38"/>
                <a:gd name="T4" fmla="*/ 50 w 51"/>
                <a:gd name="T5" fmla="*/ 22 h 38"/>
                <a:gd name="T6" fmla="*/ 0 w 51"/>
                <a:gd name="T7" fmla="*/ 37 h 38"/>
                <a:gd name="T8" fmla="*/ 0 w 51"/>
                <a:gd name="T9" fmla="*/ 10 h 38"/>
                <a:gd name="T10" fmla="*/ 50 w 51"/>
                <a:gd name="T11" fmla="*/ 0 h 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1" h="38">
                  <a:moveTo>
                    <a:pt x="50" y="0"/>
                  </a:moveTo>
                  <a:lnTo>
                    <a:pt x="45" y="12"/>
                  </a:lnTo>
                  <a:lnTo>
                    <a:pt x="50" y="22"/>
                  </a:lnTo>
                  <a:lnTo>
                    <a:pt x="0" y="37"/>
                  </a:lnTo>
                  <a:lnTo>
                    <a:pt x="0" y="10"/>
                  </a:lnTo>
                  <a:lnTo>
                    <a:pt x="50" y="0"/>
                  </a:lnTo>
                </a:path>
              </a:pathLst>
            </a:custGeom>
            <a:solidFill>
              <a:srgbClr val="8C8C8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4" name="Freeform 50">
              <a:extLst>
                <a:ext uri="{FF2B5EF4-FFF2-40B4-BE49-F238E27FC236}">
                  <a16:creationId xmlns:a16="http://schemas.microsoft.com/office/drawing/2014/main" id="{E36CF431-542E-47AB-A0B4-EB8A4BDBFF05}"/>
                </a:ext>
              </a:extLst>
            </p:cNvPr>
            <p:cNvSpPr>
              <a:spLocks/>
            </p:cNvSpPr>
            <p:nvPr/>
          </p:nvSpPr>
          <p:spPr bwMode="auto">
            <a:xfrm>
              <a:off x="1815" y="2209"/>
              <a:ext cx="99" cy="34"/>
            </a:xfrm>
            <a:custGeom>
              <a:avLst/>
              <a:gdLst>
                <a:gd name="T0" fmla="*/ 98 w 99"/>
                <a:gd name="T1" fmla="*/ 0 h 34"/>
                <a:gd name="T2" fmla="*/ 0 w 99"/>
                <a:gd name="T3" fmla="*/ 23 h 34"/>
                <a:gd name="T4" fmla="*/ 0 w 99"/>
                <a:gd name="T5" fmla="*/ 33 h 34"/>
                <a:gd name="T6" fmla="*/ 98 w 99"/>
                <a:gd name="T7" fmla="*/ 7 h 34"/>
                <a:gd name="T8" fmla="*/ 98 w 99"/>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 h="34">
                  <a:moveTo>
                    <a:pt x="98" y="0"/>
                  </a:moveTo>
                  <a:lnTo>
                    <a:pt x="0" y="23"/>
                  </a:lnTo>
                  <a:lnTo>
                    <a:pt x="0" y="33"/>
                  </a:lnTo>
                  <a:lnTo>
                    <a:pt x="98" y="7"/>
                  </a:lnTo>
                  <a:lnTo>
                    <a:pt x="98" y="0"/>
                  </a:lnTo>
                </a:path>
              </a:pathLst>
            </a:custGeom>
            <a:solidFill>
              <a:srgbClr val="808080"/>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5" name="Freeform 51">
              <a:extLst>
                <a:ext uri="{FF2B5EF4-FFF2-40B4-BE49-F238E27FC236}">
                  <a16:creationId xmlns:a16="http://schemas.microsoft.com/office/drawing/2014/main" id="{70EB5F99-8561-45C7-A781-E883BF3F0B7E}"/>
                </a:ext>
              </a:extLst>
            </p:cNvPr>
            <p:cNvSpPr>
              <a:spLocks/>
            </p:cNvSpPr>
            <p:nvPr/>
          </p:nvSpPr>
          <p:spPr bwMode="auto">
            <a:xfrm>
              <a:off x="1886" y="2205"/>
              <a:ext cx="1" cy="34"/>
            </a:xfrm>
            <a:custGeom>
              <a:avLst/>
              <a:gdLst>
                <a:gd name="T0" fmla="*/ 0 w 1"/>
                <a:gd name="T1" fmla="*/ 0 h 34"/>
                <a:gd name="T2" fmla="*/ 0 w 1"/>
                <a:gd name="T3" fmla="*/ 33 h 34"/>
                <a:gd name="T4" fmla="*/ 0 w 1"/>
                <a:gd name="T5" fmla="*/ 16 h 34"/>
                <a:gd name="T6" fmla="*/ 0 w 1"/>
                <a:gd name="T7" fmla="*/ 0 h 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34">
                  <a:moveTo>
                    <a:pt x="0" y="0"/>
                  </a:moveTo>
                  <a:lnTo>
                    <a:pt x="0" y="33"/>
                  </a:lnTo>
                  <a:lnTo>
                    <a:pt x="0" y="16"/>
                  </a:lnTo>
                  <a:lnTo>
                    <a:pt x="0" y="0"/>
                  </a:lnTo>
                </a:path>
              </a:pathLst>
            </a:custGeom>
            <a:solidFill>
              <a:srgbClr val="9D9484"/>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6" name="Freeform 52">
              <a:extLst>
                <a:ext uri="{FF2B5EF4-FFF2-40B4-BE49-F238E27FC236}">
                  <a16:creationId xmlns:a16="http://schemas.microsoft.com/office/drawing/2014/main" id="{0C781D64-30D0-4289-8936-A1D003EADF62}"/>
                </a:ext>
              </a:extLst>
            </p:cNvPr>
            <p:cNvSpPr>
              <a:spLocks/>
            </p:cNvSpPr>
            <p:nvPr/>
          </p:nvSpPr>
          <p:spPr bwMode="auto">
            <a:xfrm>
              <a:off x="1818" y="2212"/>
              <a:ext cx="91" cy="33"/>
            </a:xfrm>
            <a:custGeom>
              <a:avLst/>
              <a:gdLst>
                <a:gd name="T0" fmla="*/ 90 w 91"/>
                <a:gd name="T1" fmla="*/ 0 h 33"/>
                <a:gd name="T2" fmla="*/ 0 w 91"/>
                <a:gd name="T3" fmla="*/ 27 h 33"/>
                <a:gd name="T4" fmla="*/ 0 w 91"/>
                <a:gd name="T5" fmla="*/ 32 h 33"/>
                <a:gd name="T6" fmla="*/ 90 w 91"/>
                <a:gd name="T7" fmla="*/ 4 h 33"/>
                <a:gd name="T8" fmla="*/ 90 w 91"/>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33">
                  <a:moveTo>
                    <a:pt x="90" y="0"/>
                  </a:moveTo>
                  <a:lnTo>
                    <a:pt x="0" y="27"/>
                  </a:lnTo>
                  <a:lnTo>
                    <a:pt x="0" y="32"/>
                  </a:lnTo>
                  <a:lnTo>
                    <a:pt x="90" y="4"/>
                  </a:lnTo>
                  <a:lnTo>
                    <a:pt x="90" y="0"/>
                  </a:lnTo>
                </a:path>
              </a:pathLst>
            </a:custGeom>
            <a:solidFill>
              <a:srgbClr val="404040"/>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7" name="Freeform 53">
              <a:extLst>
                <a:ext uri="{FF2B5EF4-FFF2-40B4-BE49-F238E27FC236}">
                  <a16:creationId xmlns:a16="http://schemas.microsoft.com/office/drawing/2014/main" id="{7F76B3FB-98C6-4B90-9CF2-A2814926B568}"/>
                </a:ext>
              </a:extLst>
            </p:cNvPr>
            <p:cNvSpPr>
              <a:spLocks/>
            </p:cNvSpPr>
            <p:nvPr/>
          </p:nvSpPr>
          <p:spPr bwMode="auto">
            <a:xfrm>
              <a:off x="1753" y="2713"/>
              <a:ext cx="23" cy="36"/>
            </a:xfrm>
            <a:custGeom>
              <a:avLst/>
              <a:gdLst>
                <a:gd name="T0" fmla="*/ 22 w 23"/>
                <a:gd name="T1" fmla="*/ 24 h 36"/>
                <a:gd name="T2" fmla="*/ 0 w 23"/>
                <a:gd name="T3" fmla="*/ 35 h 36"/>
                <a:gd name="T4" fmla="*/ 22 w 23"/>
                <a:gd name="T5" fmla="*/ 0 h 36"/>
                <a:gd name="T6" fmla="*/ 22 w 23"/>
                <a:gd name="T7" fmla="*/ 24 h 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6">
                  <a:moveTo>
                    <a:pt x="22" y="24"/>
                  </a:moveTo>
                  <a:lnTo>
                    <a:pt x="0" y="35"/>
                  </a:lnTo>
                  <a:lnTo>
                    <a:pt x="22" y="0"/>
                  </a:lnTo>
                  <a:lnTo>
                    <a:pt x="22" y="24"/>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8" name="Freeform 54">
              <a:extLst>
                <a:ext uri="{FF2B5EF4-FFF2-40B4-BE49-F238E27FC236}">
                  <a16:creationId xmlns:a16="http://schemas.microsoft.com/office/drawing/2014/main" id="{5026DBB8-70EF-4EB3-9478-D79CF2127EB6}"/>
                </a:ext>
              </a:extLst>
            </p:cNvPr>
            <p:cNvSpPr>
              <a:spLocks/>
            </p:cNvSpPr>
            <p:nvPr/>
          </p:nvSpPr>
          <p:spPr bwMode="auto">
            <a:xfrm>
              <a:off x="1735" y="2694"/>
              <a:ext cx="27" cy="55"/>
            </a:xfrm>
            <a:custGeom>
              <a:avLst/>
              <a:gdLst>
                <a:gd name="T0" fmla="*/ 26 w 27"/>
                <a:gd name="T1" fmla="*/ 12 h 55"/>
                <a:gd name="T2" fmla="*/ 15 w 27"/>
                <a:gd name="T3" fmla="*/ 54 h 55"/>
                <a:gd name="T4" fmla="*/ 0 w 27"/>
                <a:gd name="T5" fmla="*/ 36 h 55"/>
                <a:gd name="T6" fmla="*/ 9 w 27"/>
                <a:gd name="T7" fmla="*/ 0 h 55"/>
                <a:gd name="T8" fmla="*/ 26 w 27"/>
                <a:gd name="T9" fmla="*/ 12 h 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55">
                  <a:moveTo>
                    <a:pt x="26" y="12"/>
                  </a:moveTo>
                  <a:lnTo>
                    <a:pt x="15" y="54"/>
                  </a:lnTo>
                  <a:lnTo>
                    <a:pt x="0" y="36"/>
                  </a:lnTo>
                  <a:lnTo>
                    <a:pt x="9" y="0"/>
                  </a:lnTo>
                  <a:lnTo>
                    <a:pt x="26" y="12"/>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39" name="Freeform 55">
              <a:extLst>
                <a:ext uri="{FF2B5EF4-FFF2-40B4-BE49-F238E27FC236}">
                  <a16:creationId xmlns:a16="http://schemas.microsoft.com/office/drawing/2014/main" id="{FCDA9C64-8D7D-4583-9A13-B41CF9AEA777}"/>
                </a:ext>
              </a:extLst>
            </p:cNvPr>
            <p:cNvSpPr>
              <a:spLocks/>
            </p:cNvSpPr>
            <p:nvPr/>
          </p:nvSpPr>
          <p:spPr bwMode="auto">
            <a:xfrm>
              <a:off x="1700" y="2668"/>
              <a:ext cx="22" cy="33"/>
            </a:xfrm>
            <a:custGeom>
              <a:avLst/>
              <a:gdLst>
                <a:gd name="T0" fmla="*/ 21 w 22"/>
                <a:gd name="T1" fmla="*/ 23 h 33"/>
                <a:gd name="T2" fmla="*/ 0 w 22"/>
                <a:gd name="T3" fmla="*/ 32 h 33"/>
                <a:gd name="T4" fmla="*/ 21 w 22"/>
                <a:gd name="T5" fmla="*/ 0 h 33"/>
                <a:gd name="T6" fmla="*/ 21 w 22"/>
                <a:gd name="T7" fmla="*/ 23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 h="33">
                  <a:moveTo>
                    <a:pt x="21" y="23"/>
                  </a:moveTo>
                  <a:lnTo>
                    <a:pt x="0" y="32"/>
                  </a:lnTo>
                  <a:lnTo>
                    <a:pt x="21" y="0"/>
                  </a:lnTo>
                  <a:lnTo>
                    <a:pt x="21" y="23"/>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0" name="Freeform 56">
              <a:extLst>
                <a:ext uri="{FF2B5EF4-FFF2-40B4-BE49-F238E27FC236}">
                  <a16:creationId xmlns:a16="http://schemas.microsoft.com/office/drawing/2014/main" id="{9969E5C3-2B1C-4C6C-8F6D-5DE63BAA4BEE}"/>
                </a:ext>
              </a:extLst>
            </p:cNvPr>
            <p:cNvSpPr>
              <a:spLocks/>
            </p:cNvSpPr>
            <p:nvPr/>
          </p:nvSpPr>
          <p:spPr bwMode="auto">
            <a:xfrm>
              <a:off x="1684" y="2655"/>
              <a:ext cx="25" cy="46"/>
            </a:xfrm>
            <a:custGeom>
              <a:avLst/>
              <a:gdLst>
                <a:gd name="T0" fmla="*/ 24 w 25"/>
                <a:gd name="T1" fmla="*/ 10 h 46"/>
                <a:gd name="T2" fmla="*/ 14 w 25"/>
                <a:gd name="T3" fmla="*/ 45 h 46"/>
                <a:gd name="T4" fmla="*/ 0 w 25"/>
                <a:gd name="T5" fmla="*/ 29 h 46"/>
                <a:gd name="T6" fmla="*/ 9 w 25"/>
                <a:gd name="T7" fmla="*/ 0 h 46"/>
                <a:gd name="T8" fmla="*/ 24 w 25"/>
                <a:gd name="T9" fmla="*/ 1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46">
                  <a:moveTo>
                    <a:pt x="24" y="10"/>
                  </a:moveTo>
                  <a:lnTo>
                    <a:pt x="14" y="45"/>
                  </a:lnTo>
                  <a:lnTo>
                    <a:pt x="0" y="29"/>
                  </a:lnTo>
                  <a:lnTo>
                    <a:pt x="9" y="0"/>
                  </a:lnTo>
                  <a:lnTo>
                    <a:pt x="24" y="1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1" name="Freeform 57">
              <a:extLst>
                <a:ext uri="{FF2B5EF4-FFF2-40B4-BE49-F238E27FC236}">
                  <a16:creationId xmlns:a16="http://schemas.microsoft.com/office/drawing/2014/main" id="{1659AE2C-D661-4973-8B08-75944E5D154F}"/>
                </a:ext>
              </a:extLst>
            </p:cNvPr>
            <p:cNvSpPr>
              <a:spLocks/>
            </p:cNvSpPr>
            <p:nvPr/>
          </p:nvSpPr>
          <p:spPr bwMode="auto">
            <a:xfrm>
              <a:off x="1804" y="2584"/>
              <a:ext cx="114" cy="68"/>
            </a:xfrm>
            <a:custGeom>
              <a:avLst/>
              <a:gdLst>
                <a:gd name="T0" fmla="*/ 113 w 114"/>
                <a:gd name="T1" fmla="*/ 12 h 68"/>
                <a:gd name="T2" fmla="*/ 2 w 114"/>
                <a:gd name="T3" fmla="*/ 67 h 68"/>
                <a:gd name="T4" fmla="*/ 0 w 114"/>
                <a:gd name="T5" fmla="*/ 51 h 68"/>
                <a:gd name="T6" fmla="*/ 110 w 114"/>
                <a:gd name="T7" fmla="*/ 0 h 68"/>
                <a:gd name="T8" fmla="*/ 113 w 114"/>
                <a:gd name="T9" fmla="*/ 12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8">
                  <a:moveTo>
                    <a:pt x="113" y="12"/>
                  </a:moveTo>
                  <a:lnTo>
                    <a:pt x="2" y="67"/>
                  </a:lnTo>
                  <a:lnTo>
                    <a:pt x="0" y="51"/>
                  </a:lnTo>
                  <a:lnTo>
                    <a:pt x="110" y="0"/>
                  </a:lnTo>
                  <a:lnTo>
                    <a:pt x="113" y="12"/>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2" name="Freeform 58">
              <a:extLst>
                <a:ext uri="{FF2B5EF4-FFF2-40B4-BE49-F238E27FC236}">
                  <a16:creationId xmlns:a16="http://schemas.microsoft.com/office/drawing/2014/main" id="{8C506FC5-A3A3-43DB-9A30-DE7A06FBC0D6}"/>
                </a:ext>
              </a:extLst>
            </p:cNvPr>
            <p:cNvSpPr>
              <a:spLocks/>
            </p:cNvSpPr>
            <p:nvPr/>
          </p:nvSpPr>
          <p:spPr bwMode="auto">
            <a:xfrm>
              <a:off x="1804" y="2569"/>
              <a:ext cx="114" cy="67"/>
            </a:xfrm>
            <a:custGeom>
              <a:avLst/>
              <a:gdLst>
                <a:gd name="T0" fmla="*/ 110 w 114"/>
                <a:gd name="T1" fmla="*/ 12 h 67"/>
                <a:gd name="T2" fmla="*/ 0 w 114"/>
                <a:gd name="T3" fmla="*/ 66 h 67"/>
                <a:gd name="T4" fmla="*/ 2 w 114"/>
                <a:gd name="T5" fmla="*/ 53 h 67"/>
                <a:gd name="T6" fmla="*/ 113 w 114"/>
                <a:gd name="T7" fmla="*/ 0 h 67"/>
                <a:gd name="T8" fmla="*/ 110 w 114"/>
                <a:gd name="T9" fmla="*/ 12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7">
                  <a:moveTo>
                    <a:pt x="110" y="12"/>
                  </a:moveTo>
                  <a:lnTo>
                    <a:pt x="0" y="66"/>
                  </a:lnTo>
                  <a:lnTo>
                    <a:pt x="2" y="53"/>
                  </a:lnTo>
                  <a:lnTo>
                    <a:pt x="113" y="0"/>
                  </a:lnTo>
                  <a:lnTo>
                    <a:pt x="110" y="12"/>
                  </a:lnTo>
                </a:path>
              </a:pathLst>
            </a:custGeom>
            <a:solidFill>
              <a:srgbClr val="CCCC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3" name="Freeform 59">
              <a:extLst>
                <a:ext uri="{FF2B5EF4-FFF2-40B4-BE49-F238E27FC236}">
                  <a16:creationId xmlns:a16="http://schemas.microsoft.com/office/drawing/2014/main" id="{1EE8959A-A89D-4A95-9A78-C53931EDD7B6}"/>
                </a:ext>
              </a:extLst>
            </p:cNvPr>
            <p:cNvSpPr>
              <a:spLocks/>
            </p:cNvSpPr>
            <p:nvPr/>
          </p:nvSpPr>
          <p:spPr bwMode="auto">
            <a:xfrm>
              <a:off x="1804" y="2610"/>
              <a:ext cx="114" cy="75"/>
            </a:xfrm>
            <a:custGeom>
              <a:avLst/>
              <a:gdLst>
                <a:gd name="T0" fmla="*/ 113 w 114"/>
                <a:gd name="T1" fmla="*/ 15 h 75"/>
                <a:gd name="T2" fmla="*/ 2 w 114"/>
                <a:gd name="T3" fmla="*/ 74 h 75"/>
                <a:gd name="T4" fmla="*/ 0 w 114"/>
                <a:gd name="T5" fmla="*/ 58 h 75"/>
                <a:gd name="T6" fmla="*/ 110 w 114"/>
                <a:gd name="T7" fmla="*/ 0 h 75"/>
                <a:gd name="T8" fmla="*/ 113 w 114"/>
                <a:gd name="T9" fmla="*/ 15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75">
                  <a:moveTo>
                    <a:pt x="113" y="15"/>
                  </a:moveTo>
                  <a:lnTo>
                    <a:pt x="2" y="74"/>
                  </a:lnTo>
                  <a:lnTo>
                    <a:pt x="0" y="58"/>
                  </a:lnTo>
                  <a:lnTo>
                    <a:pt x="110" y="0"/>
                  </a:lnTo>
                  <a:lnTo>
                    <a:pt x="113" y="15"/>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4" name="Freeform 60">
              <a:extLst>
                <a:ext uri="{FF2B5EF4-FFF2-40B4-BE49-F238E27FC236}">
                  <a16:creationId xmlns:a16="http://schemas.microsoft.com/office/drawing/2014/main" id="{1DD14A02-FCE0-4F9C-89DE-519CF0D12369}"/>
                </a:ext>
              </a:extLst>
            </p:cNvPr>
            <p:cNvSpPr>
              <a:spLocks/>
            </p:cNvSpPr>
            <p:nvPr/>
          </p:nvSpPr>
          <p:spPr bwMode="auto">
            <a:xfrm>
              <a:off x="1804" y="2600"/>
              <a:ext cx="114" cy="64"/>
            </a:xfrm>
            <a:custGeom>
              <a:avLst/>
              <a:gdLst>
                <a:gd name="T0" fmla="*/ 110 w 114"/>
                <a:gd name="T1" fmla="*/ 10 h 64"/>
                <a:gd name="T2" fmla="*/ 0 w 114"/>
                <a:gd name="T3" fmla="*/ 63 h 64"/>
                <a:gd name="T4" fmla="*/ 2 w 114"/>
                <a:gd name="T5" fmla="*/ 50 h 64"/>
                <a:gd name="T6" fmla="*/ 113 w 114"/>
                <a:gd name="T7" fmla="*/ 0 h 64"/>
                <a:gd name="T8" fmla="*/ 110 w 114"/>
                <a:gd name="T9" fmla="*/ 10 h 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4">
                  <a:moveTo>
                    <a:pt x="110" y="10"/>
                  </a:moveTo>
                  <a:lnTo>
                    <a:pt x="0" y="63"/>
                  </a:lnTo>
                  <a:lnTo>
                    <a:pt x="2" y="50"/>
                  </a:lnTo>
                  <a:lnTo>
                    <a:pt x="113" y="0"/>
                  </a:lnTo>
                  <a:lnTo>
                    <a:pt x="110" y="1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5" name="Freeform 61">
              <a:extLst>
                <a:ext uri="{FF2B5EF4-FFF2-40B4-BE49-F238E27FC236}">
                  <a16:creationId xmlns:a16="http://schemas.microsoft.com/office/drawing/2014/main" id="{92E2806D-9205-482A-8323-AB0100B0EA58}"/>
                </a:ext>
              </a:extLst>
            </p:cNvPr>
            <p:cNvSpPr>
              <a:spLocks/>
            </p:cNvSpPr>
            <p:nvPr/>
          </p:nvSpPr>
          <p:spPr bwMode="auto">
            <a:xfrm>
              <a:off x="1804" y="2643"/>
              <a:ext cx="114" cy="66"/>
            </a:xfrm>
            <a:custGeom>
              <a:avLst/>
              <a:gdLst>
                <a:gd name="T0" fmla="*/ 113 w 114"/>
                <a:gd name="T1" fmla="*/ 10 h 66"/>
                <a:gd name="T2" fmla="*/ 2 w 114"/>
                <a:gd name="T3" fmla="*/ 65 h 66"/>
                <a:gd name="T4" fmla="*/ 0 w 114"/>
                <a:gd name="T5" fmla="*/ 49 h 66"/>
                <a:gd name="T6" fmla="*/ 110 w 114"/>
                <a:gd name="T7" fmla="*/ 0 h 66"/>
                <a:gd name="T8" fmla="*/ 113 w 114"/>
                <a:gd name="T9" fmla="*/ 10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6">
                  <a:moveTo>
                    <a:pt x="113" y="10"/>
                  </a:moveTo>
                  <a:lnTo>
                    <a:pt x="2" y="65"/>
                  </a:lnTo>
                  <a:lnTo>
                    <a:pt x="0" y="49"/>
                  </a:lnTo>
                  <a:lnTo>
                    <a:pt x="110" y="0"/>
                  </a:lnTo>
                  <a:lnTo>
                    <a:pt x="113" y="1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6" name="Freeform 62">
              <a:extLst>
                <a:ext uri="{FF2B5EF4-FFF2-40B4-BE49-F238E27FC236}">
                  <a16:creationId xmlns:a16="http://schemas.microsoft.com/office/drawing/2014/main" id="{FDC132EF-29FC-4A53-B2BA-1C7D400A67FC}"/>
                </a:ext>
              </a:extLst>
            </p:cNvPr>
            <p:cNvSpPr>
              <a:spLocks/>
            </p:cNvSpPr>
            <p:nvPr/>
          </p:nvSpPr>
          <p:spPr bwMode="auto">
            <a:xfrm>
              <a:off x="1804" y="2624"/>
              <a:ext cx="114" cy="69"/>
            </a:xfrm>
            <a:custGeom>
              <a:avLst/>
              <a:gdLst>
                <a:gd name="T0" fmla="*/ 110 w 114"/>
                <a:gd name="T1" fmla="*/ 12 h 69"/>
                <a:gd name="T2" fmla="*/ 0 w 114"/>
                <a:gd name="T3" fmla="*/ 68 h 69"/>
                <a:gd name="T4" fmla="*/ 2 w 114"/>
                <a:gd name="T5" fmla="*/ 55 h 69"/>
                <a:gd name="T6" fmla="*/ 113 w 114"/>
                <a:gd name="T7" fmla="*/ 0 h 69"/>
                <a:gd name="T8" fmla="*/ 110 w 114"/>
                <a:gd name="T9" fmla="*/ 12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9">
                  <a:moveTo>
                    <a:pt x="110" y="12"/>
                  </a:moveTo>
                  <a:lnTo>
                    <a:pt x="0" y="68"/>
                  </a:lnTo>
                  <a:lnTo>
                    <a:pt x="2" y="55"/>
                  </a:lnTo>
                  <a:lnTo>
                    <a:pt x="113" y="0"/>
                  </a:lnTo>
                  <a:lnTo>
                    <a:pt x="110" y="12"/>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7" name="Freeform 63">
              <a:extLst>
                <a:ext uri="{FF2B5EF4-FFF2-40B4-BE49-F238E27FC236}">
                  <a16:creationId xmlns:a16="http://schemas.microsoft.com/office/drawing/2014/main" id="{0297B629-63A8-4DEA-A59A-B5E522F5DFBA}"/>
                </a:ext>
              </a:extLst>
            </p:cNvPr>
            <p:cNvSpPr>
              <a:spLocks/>
            </p:cNvSpPr>
            <p:nvPr/>
          </p:nvSpPr>
          <p:spPr bwMode="auto">
            <a:xfrm>
              <a:off x="1804" y="2670"/>
              <a:ext cx="114" cy="70"/>
            </a:xfrm>
            <a:custGeom>
              <a:avLst/>
              <a:gdLst>
                <a:gd name="T0" fmla="*/ 113 w 114"/>
                <a:gd name="T1" fmla="*/ 10 h 70"/>
                <a:gd name="T2" fmla="*/ 2 w 114"/>
                <a:gd name="T3" fmla="*/ 69 h 70"/>
                <a:gd name="T4" fmla="*/ 0 w 114"/>
                <a:gd name="T5" fmla="*/ 53 h 70"/>
                <a:gd name="T6" fmla="*/ 110 w 114"/>
                <a:gd name="T7" fmla="*/ 0 h 70"/>
                <a:gd name="T8" fmla="*/ 113 w 114"/>
                <a:gd name="T9" fmla="*/ 10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70">
                  <a:moveTo>
                    <a:pt x="113" y="10"/>
                  </a:moveTo>
                  <a:lnTo>
                    <a:pt x="2" y="69"/>
                  </a:lnTo>
                  <a:lnTo>
                    <a:pt x="0" y="53"/>
                  </a:lnTo>
                  <a:lnTo>
                    <a:pt x="110" y="0"/>
                  </a:lnTo>
                  <a:lnTo>
                    <a:pt x="113" y="1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8" name="Freeform 64">
              <a:extLst>
                <a:ext uri="{FF2B5EF4-FFF2-40B4-BE49-F238E27FC236}">
                  <a16:creationId xmlns:a16="http://schemas.microsoft.com/office/drawing/2014/main" id="{CEF7138D-0B0F-45AB-B474-AA375D42764D}"/>
                </a:ext>
              </a:extLst>
            </p:cNvPr>
            <p:cNvSpPr>
              <a:spLocks/>
            </p:cNvSpPr>
            <p:nvPr/>
          </p:nvSpPr>
          <p:spPr bwMode="auto">
            <a:xfrm>
              <a:off x="1804" y="2655"/>
              <a:ext cx="114" cy="68"/>
            </a:xfrm>
            <a:custGeom>
              <a:avLst/>
              <a:gdLst>
                <a:gd name="T0" fmla="*/ 110 w 114"/>
                <a:gd name="T1" fmla="*/ 10 h 68"/>
                <a:gd name="T2" fmla="*/ 0 w 114"/>
                <a:gd name="T3" fmla="*/ 67 h 68"/>
                <a:gd name="T4" fmla="*/ 2 w 114"/>
                <a:gd name="T5" fmla="*/ 54 h 68"/>
                <a:gd name="T6" fmla="*/ 113 w 114"/>
                <a:gd name="T7" fmla="*/ 0 h 68"/>
                <a:gd name="T8" fmla="*/ 110 w 114"/>
                <a:gd name="T9" fmla="*/ 1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8">
                  <a:moveTo>
                    <a:pt x="110" y="10"/>
                  </a:moveTo>
                  <a:lnTo>
                    <a:pt x="0" y="67"/>
                  </a:lnTo>
                  <a:lnTo>
                    <a:pt x="2" y="54"/>
                  </a:lnTo>
                  <a:lnTo>
                    <a:pt x="113" y="0"/>
                  </a:lnTo>
                  <a:lnTo>
                    <a:pt x="110" y="1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49" name="Freeform 65">
              <a:extLst>
                <a:ext uri="{FF2B5EF4-FFF2-40B4-BE49-F238E27FC236}">
                  <a16:creationId xmlns:a16="http://schemas.microsoft.com/office/drawing/2014/main" id="{0E7D8B60-5C53-43C3-AC74-A91456348F87}"/>
                </a:ext>
              </a:extLst>
            </p:cNvPr>
            <p:cNvSpPr>
              <a:spLocks/>
            </p:cNvSpPr>
            <p:nvPr/>
          </p:nvSpPr>
          <p:spPr bwMode="auto">
            <a:xfrm>
              <a:off x="1826" y="2271"/>
              <a:ext cx="97" cy="40"/>
            </a:xfrm>
            <a:custGeom>
              <a:avLst/>
              <a:gdLst>
                <a:gd name="T0" fmla="*/ 90 w 97"/>
                <a:gd name="T1" fmla="*/ 0 h 40"/>
                <a:gd name="T2" fmla="*/ 96 w 97"/>
                <a:gd name="T3" fmla="*/ 15 h 40"/>
                <a:gd name="T4" fmla="*/ 4 w 97"/>
                <a:gd name="T5" fmla="*/ 39 h 40"/>
                <a:gd name="T6" fmla="*/ 0 w 97"/>
                <a:gd name="T7" fmla="*/ 23 h 40"/>
                <a:gd name="T8" fmla="*/ 90 w 97"/>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40">
                  <a:moveTo>
                    <a:pt x="90" y="0"/>
                  </a:moveTo>
                  <a:lnTo>
                    <a:pt x="96" y="15"/>
                  </a:lnTo>
                  <a:lnTo>
                    <a:pt x="4" y="39"/>
                  </a:lnTo>
                  <a:lnTo>
                    <a:pt x="0" y="23"/>
                  </a:lnTo>
                  <a:lnTo>
                    <a:pt x="90" y="0"/>
                  </a:lnTo>
                </a:path>
              </a:pathLst>
            </a:custGeom>
            <a:solidFill>
              <a:srgbClr val="E6E6E6"/>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0" name="Freeform 66">
              <a:extLst>
                <a:ext uri="{FF2B5EF4-FFF2-40B4-BE49-F238E27FC236}">
                  <a16:creationId xmlns:a16="http://schemas.microsoft.com/office/drawing/2014/main" id="{45C58BA5-A82A-435C-91F4-852EF9F7FA2D}"/>
                </a:ext>
              </a:extLst>
            </p:cNvPr>
            <p:cNvSpPr>
              <a:spLocks/>
            </p:cNvSpPr>
            <p:nvPr/>
          </p:nvSpPr>
          <p:spPr bwMode="auto">
            <a:xfrm>
              <a:off x="1826" y="2290"/>
              <a:ext cx="97" cy="36"/>
            </a:xfrm>
            <a:custGeom>
              <a:avLst/>
              <a:gdLst>
                <a:gd name="T0" fmla="*/ 96 w 97"/>
                <a:gd name="T1" fmla="*/ 0 h 36"/>
                <a:gd name="T2" fmla="*/ 90 w 97"/>
                <a:gd name="T3" fmla="*/ 11 h 36"/>
                <a:gd name="T4" fmla="*/ 0 w 97"/>
                <a:gd name="T5" fmla="*/ 35 h 36"/>
                <a:gd name="T6" fmla="*/ 4 w 97"/>
                <a:gd name="T7" fmla="*/ 23 h 36"/>
                <a:gd name="T8" fmla="*/ 96 w 97"/>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36">
                  <a:moveTo>
                    <a:pt x="96" y="0"/>
                  </a:moveTo>
                  <a:lnTo>
                    <a:pt x="90" y="11"/>
                  </a:lnTo>
                  <a:lnTo>
                    <a:pt x="0" y="35"/>
                  </a:lnTo>
                  <a:lnTo>
                    <a:pt x="4" y="23"/>
                  </a:lnTo>
                  <a:lnTo>
                    <a:pt x="96" y="0"/>
                  </a:lnTo>
                </a:path>
              </a:pathLst>
            </a:custGeom>
            <a:solidFill>
              <a:srgbClr val="999999"/>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1" name="Freeform 67">
              <a:extLst>
                <a:ext uri="{FF2B5EF4-FFF2-40B4-BE49-F238E27FC236}">
                  <a16:creationId xmlns:a16="http://schemas.microsoft.com/office/drawing/2014/main" id="{91E64024-2085-4611-80ED-287F6CD8CBFA}"/>
                </a:ext>
              </a:extLst>
            </p:cNvPr>
            <p:cNvSpPr>
              <a:spLocks/>
            </p:cNvSpPr>
            <p:nvPr/>
          </p:nvSpPr>
          <p:spPr bwMode="auto">
            <a:xfrm>
              <a:off x="1826" y="2298"/>
              <a:ext cx="23" cy="34"/>
            </a:xfrm>
            <a:custGeom>
              <a:avLst/>
              <a:gdLst>
                <a:gd name="T0" fmla="*/ 0 w 23"/>
                <a:gd name="T1" fmla="*/ 0 h 34"/>
                <a:gd name="T2" fmla="*/ 22 w 23"/>
                <a:gd name="T3" fmla="*/ 17 h 34"/>
                <a:gd name="T4" fmla="*/ 0 w 23"/>
                <a:gd name="T5" fmla="*/ 33 h 34"/>
                <a:gd name="T6" fmla="*/ 0 w 23"/>
                <a:gd name="T7" fmla="*/ 0 h 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4">
                  <a:moveTo>
                    <a:pt x="0" y="0"/>
                  </a:moveTo>
                  <a:lnTo>
                    <a:pt x="22" y="17"/>
                  </a:lnTo>
                  <a:lnTo>
                    <a:pt x="0" y="33"/>
                  </a:lnTo>
                  <a:lnTo>
                    <a:pt x="0" y="0"/>
                  </a:lnTo>
                </a:path>
              </a:pathLst>
            </a:custGeom>
            <a:solidFill>
              <a:srgbClr val="737373"/>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2" name="Freeform 68">
              <a:extLst>
                <a:ext uri="{FF2B5EF4-FFF2-40B4-BE49-F238E27FC236}">
                  <a16:creationId xmlns:a16="http://schemas.microsoft.com/office/drawing/2014/main" id="{F24EFA5B-22A0-44D4-ACCB-CFEA77562CAC}"/>
                </a:ext>
              </a:extLst>
            </p:cNvPr>
            <p:cNvSpPr>
              <a:spLocks/>
            </p:cNvSpPr>
            <p:nvPr/>
          </p:nvSpPr>
          <p:spPr bwMode="auto">
            <a:xfrm>
              <a:off x="1676" y="2514"/>
              <a:ext cx="247" cy="115"/>
            </a:xfrm>
            <a:custGeom>
              <a:avLst/>
              <a:gdLst>
                <a:gd name="T0" fmla="*/ 246 w 247"/>
                <a:gd name="T1" fmla="*/ 56 h 115"/>
                <a:gd name="T2" fmla="*/ 129 w 247"/>
                <a:gd name="T3" fmla="*/ 114 h 115"/>
                <a:gd name="T4" fmla="*/ 0 w 247"/>
                <a:gd name="T5" fmla="*/ 0 h 115"/>
                <a:gd name="T6" fmla="*/ 0 60000 65536"/>
                <a:gd name="T7" fmla="*/ 0 60000 65536"/>
                <a:gd name="T8" fmla="*/ 0 60000 65536"/>
              </a:gdLst>
              <a:ahLst/>
              <a:cxnLst>
                <a:cxn ang="T6">
                  <a:pos x="T0" y="T1"/>
                </a:cxn>
                <a:cxn ang="T7">
                  <a:pos x="T2" y="T3"/>
                </a:cxn>
                <a:cxn ang="T8">
                  <a:pos x="T4" y="T5"/>
                </a:cxn>
              </a:cxnLst>
              <a:rect l="0" t="0" r="r" b="b"/>
              <a:pathLst>
                <a:path w="247" h="115">
                  <a:moveTo>
                    <a:pt x="246" y="56"/>
                  </a:moveTo>
                  <a:lnTo>
                    <a:pt x="129" y="114"/>
                  </a:lnTo>
                  <a:lnTo>
                    <a:pt x="0" y="0"/>
                  </a:lnTo>
                </a:path>
              </a:pathLst>
            </a:custGeom>
            <a:noFill/>
            <a:ln w="12700" cap="rnd" cmpd="sng">
              <a:solidFill>
                <a:srgbClr val="C0C0C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3" name="Freeform 69">
              <a:extLst>
                <a:ext uri="{FF2B5EF4-FFF2-40B4-BE49-F238E27FC236}">
                  <a16:creationId xmlns:a16="http://schemas.microsoft.com/office/drawing/2014/main" id="{56E85B43-B144-4C46-A8D2-F8D1BBFBB364}"/>
                </a:ext>
              </a:extLst>
            </p:cNvPr>
            <p:cNvSpPr>
              <a:spLocks/>
            </p:cNvSpPr>
            <p:nvPr/>
          </p:nvSpPr>
          <p:spPr bwMode="auto">
            <a:xfrm>
              <a:off x="1676" y="2212"/>
              <a:ext cx="247" cy="95"/>
            </a:xfrm>
            <a:custGeom>
              <a:avLst/>
              <a:gdLst>
                <a:gd name="T0" fmla="*/ 246 w 247"/>
                <a:gd name="T1" fmla="*/ 57 h 95"/>
                <a:gd name="T2" fmla="*/ 130 w 247"/>
                <a:gd name="T3" fmla="*/ 94 h 95"/>
                <a:gd name="T4" fmla="*/ 0 w 247"/>
                <a:gd name="T5" fmla="*/ 0 h 95"/>
                <a:gd name="T6" fmla="*/ 0 60000 65536"/>
                <a:gd name="T7" fmla="*/ 0 60000 65536"/>
                <a:gd name="T8" fmla="*/ 0 60000 65536"/>
              </a:gdLst>
              <a:ahLst/>
              <a:cxnLst>
                <a:cxn ang="T6">
                  <a:pos x="T0" y="T1"/>
                </a:cxn>
                <a:cxn ang="T7">
                  <a:pos x="T2" y="T3"/>
                </a:cxn>
                <a:cxn ang="T8">
                  <a:pos x="T4" y="T5"/>
                </a:cxn>
              </a:cxnLst>
              <a:rect l="0" t="0" r="r" b="b"/>
              <a:pathLst>
                <a:path w="247" h="95">
                  <a:moveTo>
                    <a:pt x="246" y="57"/>
                  </a:moveTo>
                  <a:lnTo>
                    <a:pt x="130" y="94"/>
                  </a:lnTo>
                  <a:lnTo>
                    <a:pt x="0" y="0"/>
                  </a:lnTo>
                </a:path>
              </a:pathLst>
            </a:custGeom>
            <a:noFill/>
            <a:ln w="12700" cap="rnd" cmpd="sng">
              <a:solidFill>
                <a:srgbClr val="C0C0C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4" name="Freeform 70">
              <a:extLst>
                <a:ext uri="{FF2B5EF4-FFF2-40B4-BE49-F238E27FC236}">
                  <a16:creationId xmlns:a16="http://schemas.microsoft.com/office/drawing/2014/main" id="{A9943F7E-526C-401B-A408-C7EE797E171E}"/>
                </a:ext>
              </a:extLst>
            </p:cNvPr>
            <p:cNvSpPr>
              <a:spLocks/>
            </p:cNvSpPr>
            <p:nvPr/>
          </p:nvSpPr>
          <p:spPr bwMode="auto">
            <a:xfrm>
              <a:off x="1867" y="2662"/>
              <a:ext cx="480" cy="236"/>
            </a:xfrm>
            <a:custGeom>
              <a:avLst/>
              <a:gdLst>
                <a:gd name="T0" fmla="*/ 422 w 480"/>
                <a:gd name="T1" fmla="*/ 0 h 236"/>
                <a:gd name="T2" fmla="*/ 0 w 480"/>
                <a:gd name="T3" fmla="*/ 45 h 236"/>
                <a:gd name="T4" fmla="*/ 32 w 480"/>
                <a:gd name="T5" fmla="*/ 235 h 236"/>
                <a:gd name="T6" fmla="*/ 479 w 480"/>
                <a:gd name="T7" fmla="*/ 168 h 236"/>
                <a:gd name="T8" fmla="*/ 422 w 480"/>
                <a:gd name="T9" fmla="*/ 0 h 2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0" h="236">
                  <a:moveTo>
                    <a:pt x="422" y="0"/>
                  </a:moveTo>
                  <a:lnTo>
                    <a:pt x="0" y="45"/>
                  </a:lnTo>
                  <a:lnTo>
                    <a:pt x="32" y="235"/>
                  </a:lnTo>
                  <a:lnTo>
                    <a:pt x="479" y="168"/>
                  </a:lnTo>
                  <a:lnTo>
                    <a:pt x="422" y="0"/>
                  </a:lnTo>
                </a:path>
              </a:pathLst>
            </a:custGeom>
            <a:solidFill>
              <a:srgbClr val="CCCCC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5" name="Freeform 71">
              <a:extLst>
                <a:ext uri="{FF2B5EF4-FFF2-40B4-BE49-F238E27FC236}">
                  <a16:creationId xmlns:a16="http://schemas.microsoft.com/office/drawing/2014/main" id="{A2F62BE6-75BE-42BF-9A55-D61EDF629027}"/>
                </a:ext>
              </a:extLst>
            </p:cNvPr>
            <p:cNvSpPr>
              <a:spLocks/>
            </p:cNvSpPr>
            <p:nvPr/>
          </p:nvSpPr>
          <p:spPr bwMode="auto">
            <a:xfrm>
              <a:off x="2182" y="2801"/>
              <a:ext cx="34" cy="34"/>
            </a:xfrm>
            <a:custGeom>
              <a:avLst/>
              <a:gdLst>
                <a:gd name="T0" fmla="*/ 33 w 34"/>
                <a:gd name="T1" fmla="*/ 0 h 34"/>
                <a:gd name="T2" fmla="*/ 30 w 34"/>
                <a:gd name="T3" fmla="*/ 19 h 34"/>
                <a:gd name="T4" fmla="*/ 0 w 34"/>
                <a:gd name="T5" fmla="*/ 33 h 34"/>
                <a:gd name="T6" fmla="*/ 2 w 34"/>
                <a:gd name="T7" fmla="*/ 11 h 34"/>
                <a:gd name="T8" fmla="*/ 33 w 34"/>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34">
                  <a:moveTo>
                    <a:pt x="33" y="0"/>
                  </a:moveTo>
                  <a:lnTo>
                    <a:pt x="30" y="19"/>
                  </a:lnTo>
                  <a:lnTo>
                    <a:pt x="0" y="33"/>
                  </a:lnTo>
                  <a:lnTo>
                    <a:pt x="2" y="11"/>
                  </a:lnTo>
                  <a:lnTo>
                    <a:pt x="33"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6" name="Freeform 72">
              <a:extLst>
                <a:ext uri="{FF2B5EF4-FFF2-40B4-BE49-F238E27FC236}">
                  <a16:creationId xmlns:a16="http://schemas.microsoft.com/office/drawing/2014/main" id="{A8BCBDFB-91D7-447D-8FF6-8C03D3100343}"/>
                </a:ext>
              </a:extLst>
            </p:cNvPr>
            <p:cNvSpPr>
              <a:spLocks/>
            </p:cNvSpPr>
            <p:nvPr/>
          </p:nvSpPr>
          <p:spPr bwMode="auto">
            <a:xfrm>
              <a:off x="1925" y="2743"/>
              <a:ext cx="291" cy="123"/>
            </a:xfrm>
            <a:custGeom>
              <a:avLst/>
              <a:gdLst>
                <a:gd name="T0" fmla="*/ 270 w 291"/>
                <a:gd name="T1" fmla="*/ 0 h 123"/>
                <a:gd name="T2" fmla="*/ 0 w 291"/>
                <a:gd name="T3" fmla="*/ 31 h 123"/>
                <a:gd name="T4" fmla="*/ 13 w 291"/>
                <a:gd name="T5" fmla="*/ 99 h 123"/>
                <a:gd name="T6" fmla="*/ 49 w 291"/>
                <a:gd name="T7" fmla="*/ 97 h 123"/>
                <a:gd name="T8" fmla="*/ 53 w 291"/>
                <a:gd name="T9" fmla="*/ 122 h 123"/>
                <a:gd name="T10" fmla="*/ 269 w 291"/>
                <a:gd name="T11" fmla="*/ 90 h 123"/>
                <a:gd name="T12" fmla="*/ 262 w 291"/>
                <a:gd name="T13" fmla="*/ 63 h 123"/>
                <a:gd name="T14" fmla="*/ 290 w 291"/>
                <a:gd name="T15" fmla="*/ 58 h 123"/>
                <a:gd name="T16" fmla="*/ 270 w 291"/>
                <a:gd name="T17" fmla="*/ 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1" h="123">
                  <a:moveTo>
                    <a:pt x="270" y="0"/>
                  </a:moveTo>
                  <a:lnTo>
                    <a:pt x="0" y="31"/>
                  </a:lnTo>
                  <a:lnTo>
                    <a:pt x="13" y="99"/>
                  </a:lnTo>
                  <a:lnTo>
                    <a:pt x="49" y="97"/>
                  </a:lnTo>
                  <a:lnTo>
                    <a:pt x="53" y="122"/>
                  </a:lnTo>
                  <a:lnTo>
                    <a:pt x="269" y="90"/>
                  </a:lnTo>
                  <a:lnTo>
                    <a:pt x="262" y="63"/>
                  </a:lnTo>
                  <a:lnTo>
                    <a:pt x="290" y="58"/>
                  </a:lnTo>
                  <a:lnTo>
                    <a:pt x="270"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7" name="Freeform 73">
              <a:extLst>
                <a:ext uri="{FF2B5EF4-FFF2-40B4-BE49-F238E27FC236}">
                  <a16:creationId xmlns:a16="http://schemas.microsoft.com/office/drawing/2014/main" id="{38782C30-7222-408B-B7A7-EDFF48FB12A0}"/>
                </a:ext>
              </a:extLst>
            </p:cNvPr>
            <p:cNvSpPr>
              <a:spLocks/>
            </p:cNvSpPr>
            <p:nvPr/>
          </p:nvSpPr>
          <p:spPr bwMode="auto">
            <a:xfrm>
              <a:off x="1977" y="2836"/>
              <a:ext cx="218" cy="40"/>
            </a:xfrm>
            <a:custGeom>
              <a:avLst/>
              <a:gdLst>
                <a:gd name="T0" fmla="*/ 217 w 218"/>
                <a:gd name="T1" fmla="*/ 0 h 40"/>
                <a:gd name="T2" fmla="*/ 212 w 218"/>
                <a:gd name="T3" fmla="*/ 8 h 40"/>
                <a:gd name="T4" fmla="*/ 0 w 218"/>
                <a:gd name="T5" fmla="*/ 39 h 40"/>
                <a:gd name="T6" fmla="*/ 2 w 218"/>
                <a:gd name="T7" fmla="*/ 27 h 40"/>
                <a:gd name="T8" fmla="*/ 217 w 218"/>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8" h="40">
                  <a:moveTo>
                    <a:pt x="217" y="0"/>
                  </a:moveTo>
                  <a:lnTo>
                    <a:pt x="212" y="8"/>
                  </a:lnTo>
                  <a:lnTo>
                    <a:pt x="0" y="39"/>
                  </a:lnTo>
                  <a:lnTo>
                    <a:pt x="2" y="27"/>
                  </a:lnTo>
                  <a:lnTo>
                    <a:pt x="217"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8" name="Freeform 74">
              <a:extLst>
                <a:ext uri="{FF2B5EF4-FFF2-40B4-BE49-F238E27FC236}">
                  <a16:creationId xmlns:a16="http://schemas.microsoft.com/office/drawing/2014/main" id="{1ABA36D6-DFCF-4DB4-97E6-89206B7D6301}"/>
                </a:ext>
              </a:extLst>
            </p:cNvPr>
            <p:cNvSpPr>
              <a:spLocks/>
            </p:cNvSpPr>
            <p:nvPr/>
          </p:nvSpPr>
          <p:spPr bwMode="auto">
            <a:xfrm>
              <a:off x="1970" y="2840"/>
              <a:ext cx="23" cy="36"/>
            </a:xfrm>
            <a:custGeom>
              <a:avLst/>
              <a:gdLst>
                <a:gd name="T0" fmla="*/ 6 w 23"/>
                <a:gd name="T1" fmla="*/ 0 h 36"/>
                <a:gd name="T2" fmla="*/ 22 w 23"/>
                <a:gd name="T3" fmla="*/ 22 h 36"/>
                <a:gd name="T4" fmla="*/ 12 w 23"/>
                <a:gd name="T5" fmla="*/ 35 h 36"/>
                <a:gd name="T6" fmla="*/ 0 w 23"/>
                <a:gd name="T7" fmla="*/ 8 h 36"/>
                <a:gd name="T8" fmla="*/ 6 w 23"/>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6">
                  <a:moveTo>
                    <a:pt x="6" y="0"/>
                  </a:moveTo>
                  <a:lnTo>
                    <a:pt x="22" y="22"/>
                  </a:lnTo>
                  <a:lnTo>
                    <a:pt x="12" y="35"/>
                  </a:lnTo>
                  <a:lnTo>
                    <a:pt x="0" y="8"/>
                  </a:lnTo>
                  <a:lnTo>
                    <a:pt x="6"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59" name="Freeform 75">
              <a:extLst>
                <a:ext uri="{FF2B5EF4-FFF2-40B4-BE49-F238E27FC236}">
                  <a16:creationId xmlns:a16="http://schemas.microsoft.com/office/drawing/2014/main" id="{2DB6B63E-556A-4758-B38F-99E7531F82F2}"/>
                </a:ext>
              </a:extLst>
            </p:cNvPr>
            <p:cNvSpPr>
              <a:spLocks/>
            </p:cNvSpPr>
            <p:nvPr/>
          </p:nvSpPr>
          <p:spPr bwMode="auto">
            <a:xfrm>
              <a:off x="1937" y="2840"/>
              <a:ext cx="38" cy="34"/>
            </a:xfrm>
            <a:custGeom>
              <a:avLst/>
              <a:gdLst>
                <a:gd name="T0" fmla="*/ 37 w 38"/>
                <a:gd name="T1" fmla="*/ 0 h 34"/>
                <a:gd name="T2" fmla="*/ 32 w 38"/>
                <a:gd name="T3" fmla="*/ 22 h 34"/>
                <a:gd name="T4" fmla="*/ 0 w 38"/>
                <a:gd name="T5" fmla="*/ 33 h 34"/>
                <a:gd name="T6" fmla="*/ 2 w 38"/>
                <a:gd name="T7" fmla="*/ 3 h 34"/>
                <a:gd name="T8" fmla="*/ 37 w 3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4">
                  <a:moveTo>
                    <a:pt x="37" y="0"/>
                  </a:moveTo>
                  <a:lnTo>
                    <a:pt x="32" y="22"/>
                  </a:lnTo>
                  <a:lnTo>
                    <a:pt x="0" y="33"/>
                  </a:lnTo>
                  <a:lnTo>
                    <a:pt x="2" y="3"/>
                  </a:lnTo>
                  <a:lnTo>
                    <a:pt x="37"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60" name="Freeform 76">
              <a:extLst>
                <a:ext uri="{FF2B5EF4-FFF2-40B4-BE49-F238E27FC236}">
                  <a16:creationId xmlns:a16="http://schemas.microsoft.com/office/drawing/2014/main" id="{8136164D-AB2E-4B5B-9684-E9BDBD4F6874}"/>
                </a:ext>
              </a:extLst>
            </p:cNvPr>
            <p:cNvSpPr>
              <a:spLocks/>
            </p:cNvSpPr>
            <p:nvPr/>
          </p:nvSpPr>
          <p:spPr bwMode="auto">
            <a:xfrm>
              <a:off x="1922" y="2776"/>
              <a:ext cx="23" cy="82"/>
            </a:xfrm>
            <a:custGeom>
              <a:avLst/>
              <a:gdLst>
                <a:gd name="T0" fmla="*/ 22 w 23"/>
                <a:gd name="T1" fmla="*/ 68 h 82"/>
                <a:gd name="T2" fmla="*/ 16 w 23"/>
                <a:gd name="T3" fmla="*/ 81 h 82"/>
                <a:gd name="T4" fmla="*/ 0 w 23"/>
                <a:gd name="T5" fmla="*/ 10 h 82"/>
                <a:gd name="T6" fmla="*/ 3 w 23"/>
                <a:gd name="T7" fmla="*/ 0 h 82"/>
                <a:gd name="T8" fmla="*/ 22 w 23"/>
                <a:gd name="T9" fmla="*/ 68 h 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82">
                  <a:moveTo>
                    <a:pt x="22" y="68"/>
                  </a:moveTo>
                  <a:lnTo>
                    <a:pt x="16" y="81"/>
                  </a:lnTo>
                  <a:lnTo>
                    <a:pt x="0" y="10"/>
                  </a:lnTo>
                  <a:lnTo>
                    <a:pt x="3" y="0"/>
                  </a:lnTo>
                  <a:lnTo>
                    <a:pt x="22" y="68"/>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61" name="Freeform 77">
              <a:extLst>
                <a:ext uri="{FF2B5EF4-FFF2-40B4-BE49-F238E27FC236}">
                  <a16:creationId xmlns:a16="http://schemas.microsoft.com/office/drawing/2014/main" id="{6BA758EE-B165-4F83-80E7-1D5F954F5AF3}"/>
                </a:ext>
              </a:extLst>
            </p:cNvPr>
            <p:cNvSpPr>
              <a:spLocks/>
            </p:cNvSpPr>
            <p:nvPr/>
          </p:nvSpPr>
          <p:spPr bwMode="auto">
            <a:xfrm>
              <a:off x="2224" y="2727"/>
              <a:ext cx="115" cy="99"/>
            </a:xfrm>
            <a:custGeom>
              <a:avLst/>
              <a:gdLst>
                <a:gd name="T0" fmla="*/ 86 w 115"/>
                <a:gd name="T1" fmla="*/ 0 h 99"/>
                <a:gd name="T2" fmla="*/ 114 w 115"/>
                <a:gd name="T3" fmla="*/ 84 h 99"/>
                <a:gd name="T4" fmla="*/ 24 w 115"/>
                <a:gd name="T5" fmla="*/ 98 h 99"/>
                <a:gd name="T6" fmla="*/ 0 w 115"/>
                <a:gd name="T7" fmla="*/ 14 h 99"/>
                <a:gd name="T8" fmla="*/ 86 w 115"/>
                <a:gd name="T9" fmla="*/ 0 h 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5" h="99">
                  <a:moveTo>
                    <a:pt x="86" y="0"/>
                  </a:moveTo>
                  <a:lnTo>
                    <a:pt x="114" y="84"/>
                  </a:lnTo>
                  <a:lnTo>
                    <a:pt x="24" y="98"/>
                  </a:lnTo>
                  <a:lnTo>
                    <a:pt x="0" y="14"/>
                  </a:lnTo>
                  <a:lnTo>
                    <a:pt x="86"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62" name="Freeform 78">
              <a:extLst>
                <a:ext uri="{FF2B5EF4-FFF2-40B4-BE49-F238E27FC236}">
                  <a16:creationId xmlns:a16="http://schemas.microsoft.com/office/drawing/2014/main" id="{3BE560C6-61F1-4C5A-BD28-AAE0EBD43C3D}"/>
                </a:ext>
              </a:extLst>
            </p:cNvPr>
            <p:cNvSpPr>
              <a:spLocks/>
            </p:cNvSpPr>
            <p:nvPr/>
          </p:nvSpPr>
          <p:spPr bwMode="auto">
            <a:xfrm>
              <a:off x="2247" y="2813"/>
              <a:ext cx="92" cy="34"/>
            </a:xfrm>
            <a:custGeom>
              <a:avLst/>
              <a:gdLst>
                <a:gd name="T0" fmla="*/ 91 w 92"/>
                <a:gd name="T1" fmla="*/ 0 h 34"/>
                <a:gd name="T2" fmla="*/ 89 w 92"/>
                <a:gd name="T3" fmla="*/ 10 h 34"/>
                <a:gd name="T4" fmla="*/ 0 w 92"/>
                <a:gd name="T5" fmla="*/ 33 h 34"/>
                <a:gd name="T6" fmla="*/ 1 w 92"/>
                <a:gd name="T7" fmla="*/ 20 h 34"/>
                <a:gd name="T8" fmla="*/ 91 w 92"/>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34">
                  <a:moveTo>
                    <a:pt x="91" y="0"/>
                  </a:moveTo>
                  <a:lnTo>
                    <a:pt x="89" y="10"/>
                  </a:lnTo>
                  <a:lnTo>
                    <a:pt x="0" y="33"/>
                  </a:lnTo>
                  <a:lnTo>
                    <a:pt x="1" y="20"/>
                  </a:lnTo>
                  <a:lnTo>
                    <a:pt x="91"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63" name="Freeform 79">
              <a:extLst>
                <a:ext uri="{FF2B5EF4-FFF2-40B4-BE49-F238E27FC236}">
                  <a16:creationId xmlns:a16="http://schemas.microsoft.com/office/drawing/2014/main" id="{EF7AEA08-2AEA-4CBB-827A-35309F615CE7}"/>
                </a:ext>
              </a:extLst>
            </p:cNvPr>
            <p:cNvSpPr>
              <a:spLocks/>
            </p:cNvSpPr>
            <p:nvPr/>
          </p:nvSpPr>
          <p:spPr bwMode="auto">
            <a:xfrm>
              <a:off x="2223" y="2741"/>
              <a:ext cx="27" cy="96"/>
            </a:xfrm>
            <a:custGeom>
              <a:avLst/>
              <a:gdLst>
                <a:gd name="T0" fmla="*/ 26 w 27"/>
                <a:gd name="T1" fmla="*/ 87 h 96"/>
                <a:gd name="T2" fmla="*/ 23 w 27"/>
                <a:gd name="T3" fmla="*/ 95 h 96"/>
                <a:gd name="T4" fmla="*/ 0 w 27"/>
                <a:gd name="T5" fmla="*/ 5 h 96"/>
                <a:gd name="T6" fmla="*/ 1 w 27"/>
                <a:gd name="T7" fmla="*/ 0 h 96"/>
                <a:gd name="T8" fmla="*/ 26 w 27"/>
                <a:gd name="T9" fmla="*/ 87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96">
                  <a:moveTo>
                    <a:pt x="26" y="87"/>
                  </a:moveTo>
                  <a:lnTo>
                    <a:pt x="23" y="95"/>
                  </a:lnTo>
                  <a:lnTo>
                    <a:pt x="0" y="5"/>
                  </a:lnTo>
                  <a:lnTo>
                    <a:pt x="1" y="0"/>
                  </a:lnTo>
                  <a:lnTo>
                    <a:pt x="26" y="87"/>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64" name="Freeform 80">
              <a:extLst>
                <a:ext uri="{FF2B5EF4-FFF2-40B4-BE49-F238E27FC236}">
                  <a16:creationId xmlns:a16="http://schemas.microsoft.com/office/drawing/2014/main" id="{5A3F0A3C-58C2-4A1C-A52C-1FF92C2D76AD}"/>
                </a:ext>
              </a:extLst>
            </p:cNvPr>
            <p:cNvSpPr>
              <a:spLocks/>
            </p:cNvSpPr>
            <p:nvPr/>
          </p:nvSpPr>
          <p:spPr bwMode="auto">
            <a:xfrm>
              <a:off x="1904" y="2836"/>
              <a:ext cx="445" cy="81"/>
            </a:xfrm>
            <a:custGeom>
              <a:avLst/>
              <a:gdLst>
                <a:gd name="T0" fmla="*/ 444 w 445"/>
                <a:gd name="T1" fmla="*/ 0 h 81"/>
                <a:gd name="T2" fmla="*/ 444 w 445"/>
                <a:gd name="T3" fmla="*/ 17 h 81"/>
                <a:gd name="T4" fmla="*/ 0 w 445"/>
                <a:gd name="T5" fmla="*/ 80 h 81"/>
                <a:gd name="T6" fmla="*/ 0 w 445"/>
                <a:gd name="T7" fmla="*/ 60 h 81"/>
                <a:gd name="T8" fmla="*/ 444 w 445"/>
                <a:gd name="T9" fmla="*/ 0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5" h="81">
                  <a:moveTo>
                    <a:pt x="444" y="0"/>
                  </a:moveTo>
                  <a:lnTo>
                    <a:pt x="444" y="17"/>
                  </a:lnTo>
                  <a:lnTo>
                    <a:pt x="0" y="80"/>
                  </a:lnTo>
                  <a:lnTo>
                    <a:pt x="0" y="60"/>
                  </a:lnTo>
                  <a:lnTo>
                    <a:pt x="444" y="0"/>
                  </a:lnTo>
                </a:path>
              </a:pathLst>
            </a:custGeom>
            <a:solidFill>
              <a:srgbClr val="737373"/>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65" name="Freeform 81">
              <a:extLst>
                <a:ext uri="{FF2B5EF4-FFF2-40B4-BE49-F238E27FC236}">
                  <a16:creationId xmlns:a16="http://schemas.microsoft.com/office/drawing/2014/main" id="{165BD04F-7D57-439A-913E-249B5911D32B}"/>
                </a:ext>
              </a:extLst>
            </p:cNvPr>
            <p:cNvSpPr>
              <a:spLocks/>
            </p:cNvSpPr>
            <p:nvPr/>
          </p:nvSpPr>
          <p:spPr bwMode="auto">
            <a:xfrm>
              <a:off x="1870" y="2708"/>
              <a:ext cx="30" cy="209"/>
            </a:xfrm>
            <a:custGeom>
              <a:avLst/>
              <a:gdLst>
                <a:gd name="T0" fmla="*/ 0 w 30"/>
                <a:gd name="T1" fmla="*/ 0 h 209"/>
                <a:gd name="T2" fmla="*/ 0 w 30"/>
                <a:gd name="T3" fmla="*/ 56 h 209"/>
                <a:gd name="T4" fmla="*/ 29 w 30"/>
                <a:gd name="T5" fmla="*/ 208 h 209"/>
                <a:gd name="T6" fmla="*/ 29 w 30"/>
                <a:gd name="T7" fmla="*/ 186 h 209"/>
                <a:gd name="T8" fmla="*/ 0 w 30"/>
                <a:gd name="T9" fmla="*/ 0 h 2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209">
                  <a:moveTo>
                    <a:pt x="0" y="0"/>
                  </a:moveTo>
                  <a:lnTo>
                    <a:pt x="0" y="56"/>
                  </a:lnTo>
                  <a:lnTo>
                    <a:pt x="29" y="208"/>
                  </a:lnTo>
                  <a:lnTo>
                    <a:pt x="29" y="186"/>
                  </a:lnTo>
                  <a:lnTo>
                    <a:pt x="0" y="0"/>
                  </a:lnTo>
                </a:path>
              </a:pathLst>
            </a:custGeom>
            <a:solidFill>
              <a:srgbClr val="8C8C8C"/>
            </a:solidFill>
            <a:ln w="9525" cap="rnd">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66" name="Line 82">
              <a:extLst>
                <a:ext uri="{FF2B5EF4-FFF2-40B4-BE49-F238E27FC236}">
                  <a16:creationId xmlns:a16="http://schemas.microsoft.com/office/drawing/2014/main" id="{29D94EDD-5007-4F02-9CE2-3534444CC4C4}"/>
                </a:ext>
              </a:extLst>
            </p:cNvPr>
            <p:cNvSpPr>
              <a:spLocks noChangeShapeType="1"/>
            </p:cNvSpPr>
            <p:nvPr/>
          </p:nvSpPr>
          <p:spPr bwMode="auto">
            <a:xfrm>
              <a:off x="2237" y="2739"/>
              <a:ext cx="26" cy="8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67" name="Line 83">
              <a:extLst>
                <a:ext uri="{FF2B5EF4-FFF2-40B4-BE49-F238E27FC236}">
                  <a16:creationId xmlns:a16="http://schemas.microsoft.com/office/drawing/2014/main" id="{C8D254BD-25DA-4FE1-8237-EF7F498213A2}"/>
                </a:ext>
              </a:extLst>
            </p:cNvPr>
            <p:cNvSpPr>
              <a:spLocks noChangeShapeType="1"/>
            </p:cNvSpPr>
            <p:nvPr/>
          </p:nvSpPr>
          <p:spPr bwMode="auto">
            <a:xfrm>
              <a:off x="2253" y="2739"/>
              <a:ext cx="25" cy="8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68" name="Line 84">
              <a:extLst>
                <a:ext uri="{FF2B5EF4-FFF2-40B4-BE49-F238E27FC236}">
                  <a16:creationId xmlns:a16="http://schemas.microsoft.com/office/drawing/2014/main" id="{A23CFC54-FD60-49C7-B2CB-D0817FCC8CF6}"/>
                </a:ext>
              </a:extLst>
            </p:cNvPr>
            <p:cNvSpPr>
              <a:spLocks noChangeShapeType="1"/>
            </p:cNvSpPr>
            <p:nvPr/>
          </p:nvSpPr>
          <p:spPr bwMode="auto">
            <a:xfrm>
              <a:off x="2269" y="2731"/>
              <a:ext cx="26" cy="8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69" name="Line 85">
              <a:extLst>
                <a:ext uri="{FF2B5EF4-FFF2-40B4-BE49-F238E27FC236}">
                  <a16:creationId xmlns:a16="http://schemas.microsoft.com/office/drawing/2014/main" id="{00B477C4-1703-49DB-BC8F-07C7A7D2CB80}"/>
                </a:ext>
              </a:extLst>
            </p:cNvPr>
            <p:cNvSpPr>
              <a:spLocks noChangeShapeType="1"/>
            </p:cNvSpPr>
            <p:nvPr/>
          </p:nvSpPr>
          <p:spPr bwMode="auto">
            <a:xfrm>
              <a:off x="2285" y="2731"/>
              <a:ext cx="23" cy="8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70" name="Line 86">
              <a:extLst>
                <a:ext uri="{FF2B5EF4-FFF2-40B4-BE49-F238E27FC236}">
                  <a16:creationId xmlns:a16="http://schemas.microsoft.com/office/drawing/2014/main" id="{C687104D-5DC8-4060-BBC5-FFE56AD2594C}"/>
                </a:ext>
              </a:extLst>
            </p:cNvPr>
            <p:cNvSpPr>
              <a:spLocks noChangeShapeType="1"/>
            </p:cNvSpPr>
            <p:nvPr/>
          </p:nvSpPr>
          <p:spPr bwMode="auto">
            <a:xfrm>
              <a:off x="2299" y="2727"/>
              <a:ext cx="24" cy="8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71" name="Line 87">
              <a:extLst>
                <a:ext uri="{FF2B5EF4-FFF2-40B4-BE49-F238E27FC236}">
                  <a16:creationId xmlns:a16="http://schemas.microsoft.com/office/drawing/2014/main" id="{F8D89DFC-1A70-4CC3-A699-292AE7DFF7C5}"/>
                </a:ext>
              </a:extLst>
            </p:cNvPr>
            <p:cNvSpPr>
              <a:spLocks noChangeShapeType="1"/>
            </p:cNvSpPr>
            <p:nvPr/>
          </p:nvSpPr>
          <p:spPr bwMode="auto">
            <a:xfrm flipH="1">
              <a:off x="2230" y="2741"/>
              <a:ext cx="84" cy="1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72" name="Line 88">
              <a:extLst>
                <a:ext uri="{FF2B5EF4-FFF2-40B4-BE49-F238E27FC236}">
                  <a16:creationId xmlns:a16="http://schemas.microsoft.com/office/drawing/2014/main" id="{BAA1DFF3-5840-4731-B0A6-CDAEE681A116}"/>
                </a:ext>
              </a:extLst>
            </p:cNvPr>
            <p:cNvSpPr>
              <a:spLocks noChangeShapeType="1"/>
            </p:cNvSpPr>
            <p:nvPr/>
          </p:nvSpPr>
          <p:spPr bwMode="auto">
            <a:xfrm flipH="1">
              <a:off x="2234" y="2762"/>
              <a:ext cx="88" cy="1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73" name="Line 89">
              <a:extLst>
                <a:ext uri="{FF2B5EF4-FFF2-40B4-BE49-F238E27FC236}">
                  <a16:creationId xmlns:a16="http://schemas.microsoft.com/office/drawing/2014/main" id="{41AD9721-F2A0-4796-82ED-2A7345CCBE2D}"/>
                </a:ext>
              </a:extLst>
            </p:cNvPr>
            <p:cNvSpPr>
              <a:spLocks noChangeShapeType="1"/>
            </p:cNvSpPr>
            <p:nvPr/>
          </p:nvSpPr>
          <p:spPr bwMode="auto">
            <a:xfrm flipH="1">
              <a:off x="2241" y="2781"/>
              <a:ext cx="85" cy="10"/>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74" name="Line 90">
              <a:extLst>
                <a:ext uri="{FF2B5EF4-FFF2-40B4-BE49-F238E27FC236}">
                  <a16:creationId xmlns:a16="http://schemas.microsoft.com/office/drawing/2014/main" id="{D5CC7CBC-E777-4281-83D9-44B119CF9BEA}"/>
                </a:ext>
              </a:extLst>
            </p:cNvPr>
            <p:cNvSpPr>
              <a:spLocks noChangeShapeType="1"/>
            </p:cNvSpPr>
            <p:nvPr/>
          </p:nvSpPr>
          <p:spPr bwMode="auto">
            <a:xfrm flipH="1">
              <a:off x="2247" y="2797"/>
              <a:ext cx="86" cy="1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75" name="Freeform 91">
              <a:extLst>
                <a:ext uri="{FF2B5EF4-FFF2-40B4-BE49-F238E27FC236}">
                  <a16:creationId xmlns:a16="http://schemas.microsoft.com/office/drawing/2014/main" id="{0F6E97B5-16EC-4349-A39A-D690748D0551}"/>
                </a:ext>
              </a:extLst>
            </p:cNvPr>
            <p:cNvSpPr>
              <a:spLocks/>
            </p:cNvSpPr>
            <p:nvPr/>
          </p:nvSpPr>
          <p:spPr bwMode="auto">
            <a:xfrm>
              <a:off x="2212" y="2679"/>
              <a:ext cx="92" cy="35"/>
            </a:xfrm>
            <a:custGeom>
              <a:avLst/>
              <a:gdLst>
                <a:gd name="T0" fmla="*/ 86 w 92"/>
                <a:gd name="T1" fmla="*/ 0 h 35"/>
                <a:gd name="T2" fmla="*/ 91 w 92"/>
                <a:gd name="T3" fmla="*/ 21 h 35"/>
                <a:gd name="T4" fmla="*/ 4 w 92"/>
                <a:gd name="T5" fmla="*/ 34 h 35"/>
                <a:gd name="T6" fmla="*/ 0 w 92"/>
                <a:gd name="T7" fmla="*/ 12 h 35"/>
                <a:gd name="T8" fmla="*/ 86 w 92"/>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35">
                  <a:moveTo>
                    <a:pt x="86" y="0"/>
                  </a:moveTo>
                  <a:lnTo>
                    <a:pt x="91" y="21"/>
                  </a:lnTo>
                  <a:lnTo>
                    <a:pt x="4" y="34"/>
                  </a:lnTo>
                  <a:lnTo>
                    <a:pt x="0" y="12"/>
                  </a:lnTo>
                  <a:lnTo>
                    <a:pt x="86"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76" name="Freeform 92">
              <a:extLst>
                <a:ext uri="{FF2B5EF4-FFF2-40B4-BE49-F238E27FC236}">
                  <a16:creationId xmlns:a16="http://schemas.microsoft.com/office/drawing/2014/main" id="{9911AA25-890A-4025-B67C-B5F8F5B29336}"/>
                </a:ext>
              </a:extLst>
            </p:cNvPr>
            <p:cNvSpPr>
              <a:spLocks/>
            </p:cNvSpPr>
            <p:nvPr/>
          </p:nvSpPr>
          <p:spPr bwMode="auto">
            <a:xfrm>
              <a:off x="2210" y="2692"/>
              <a:ext cx="24" cy="34"/>
            </a:xfrm>
            <a:custGeom>
              <a:avLst/>
              <a:gdLst>
                <a:gd name="T0" fmla="*/ 23 w 24"/>
                <a:gd name="T1" fmla="*/ 19 h 34"/>
                <a:gd name="T2" fmla="*/ 5 w 24"/>
                <a:gd name="T3" fmla="*/ 0 h 34"/>
                <a:gd name="T4" fmla="*/ 0 w 24"/>
                <a:gd name="T5" fmla="*/ 8 h 34"/>
                <a:gd name="T6" fmla="*/ 17 w 24"/>
                <a:gd name="T7" fmla="*/ 33 h 34"/>
                <a:gd name="T8" fmla="*/ 23 w 24"/>
                <a:gd name="T9" fmla="*/ 19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34">
                  <a:moveTo>
                    <a:pt x="23" y="19"/>
                  </a:moveTo>
                  <a:lnTo>
                    <a:pt x="5" y="0"/>
                  </a:lnTo>
                  <a:lnTo>
                    <a:pt x="0" y="8"/>
                  </a:lnTo>
                  <a:lnTo>
                    <a:pt x="17" y="33"/>
                  </a:lnTo>
                  <a:lnTo>
                    <a:pt x="23" y="19"/>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77" name="Freeform 93">
              <a:extLst>
                <a:ext uri="{FF2B5EF4-FFF2-40B4-BE49-F238E27FC236}">
                  <a16:creationId xmlns:a16="http://schemas.microsoft.com/office/drawing/2014/main" id="{FB66C0A3-ABC0-48D3-8181-63F8E49EF249}"/>
                </a:ext>
              </a:extLst>
            </p:cNvPr>
            <p:cNvSpPr>
              <a:spLocks/>
            </p:cNvSpPr>
            <p:nvPr/>
          </p:nvSpPr>
          <p:spPr bwMode="auto">
            <a:xfrm>
              <a:off x="2215" y="2694"/>
              <a:ext cx="89" cy="34"/>
            </a:xfrm>
            <a:custGeom>
              <a:avLst/>
              <a:gdLst>
                <a:gd name="T0" fmla="*/ 88 w 89"/>
                <a:gd name="T1" fmla="*/ 0 h 34"/>
                <a:gd name="T2" fmla="*/ 1 w 89"/>
                <a:gd name="T3" fmla="*/ 15 h 34"/>
                <a:gd name="T4" fmla="*/ 0 w 89"/>
                <a:gd name="T5" fmla="*/ 33 h 34"/>
                <a:gd name="T6" fmla="*/ 86 w 89"/>
                <a:gd name="T7" fmla="*/ 12 h 34"/>
                <a:gd name="T8" fmla="*/ 88 w 89"/>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34">
                  <a:moveTo>
                    <a:pt x="88" y="0"/>
                  </a:moveTo>
                  <a:lnTo>
                    <a:pt x="1" y="15"/>
                  </a:lnTo>
                  <a:lnTo>
                    <a:pt x="0" y="33"/>
                  </a:lnTo>
                  <a:lnTo>
                    <a:pt x="86" y="12"/>
                  </a:lnTo>
                  <a:lnTo>
                    <a:pt x="88"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78" name="Line 94">
              <a:extLst>
                <a:ext uri="{FF2B5EF4-FFF2-40B4-BE49-F238E27FC236}">
                  <a16:creationId xmlns:a16="http://schemas.microsoft.com/office/drawing/2014/main" id="{0E50DC3D-B557-4E70-874A-BE14F4888ADC}"/>
                </a:ext>
              </a:extLst>
            </p:cNvPr>
            <p:cNvSpPr>
              <a:spLocks noChangeShapeType="1"/>
            </p:cNvSpPr>
            <p:nvPr/>
          </p:nvSpPr>
          <p:spPr bwMode="auto">
            <a:xfrm>
              <a:off x="2227" y="2690"/>
              <a:ext cx="4" cy="1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79" name="Line 95">
              <a:extLst>
                <a:ext uri="{FF2B5EF4-FFF2-40B4-BE49-F238E27FC236}">
                  <a16:creationId xmlns:a16="http://schemas.microsoft.com/office/drawing/2014/main" id="{E0D39DAB-B47E-4955-9030-8D2CE814C775}"/>
                </a:ext>
              </a:extLst>
            </p:cNvPr>
            <p:cNvSpPr>
              <a:spLocks noChangeShapeType="1"/>
            </p:cNvSpPr>
            <p:nvPr/>
          </p:nvSpPr>
          <p:spPr bwMode="auto">
            <a:xfrm>
              <a:off x="2241" y="2690"/>
              <a:ext cx="6" cy="1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80" name="Line 96">
              <a:extLst>
                <a:ext uri="{FF2B5EF4-FFF2-40B4-BE49-F238E27FC236}">
                  <a16:creationId xmlns:a16="http://schemas.microsoft.com/office/drawing/2014/main" id="{2DE4654E-5B92-48B9-BC14-C6CF3D93D7F5}"/>
                </a:ext>
              </a:extLst>
            </p:cNvPr>
            <p:cNvSpPr>
              <a:spLocks noChangeShapeType="1"/>
            </p:cNvSpPr>
            <p:nvPr/>
          </p:nvSpPr>
          <p:spPr bwMode="auto">
            <a:xfrm>
              <a:off x="2255" y="2690"/>
              <a:ext cx="5" cy="1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81" name="Line 97">
              <a:extLst>
                <a:ext uri="{FF2B5EF4-FFF2-40B4-BE49-F238E27FC236}">
                  <a16:creationId xmlns:a16="http://schemas.microsoft.com/office/drawing/2014/main" id="{E2E3F532-654F-447D-AE98-72358566D69D}"/>
                </a:ext>
              </a:extLst>
            </p:cNvPr>
            <p:cNvSpPr>
              <a:spLocks noChangeShapeType="1"/>
            </p:cNvSpPr>
            <p:nvPr/>
          </p:nvSpPr>
          <p:spPr bwMode="auto">
            <a:xfrm>
              <a:off x="2269" y="2684"/>
              <a:ext cx="6" cy="1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82" name="Line 98">
              <a:extLst>
                <a:ext uri="{FF2B5EF4-FFF2-40B4-BE49-F238E27FC236}">
                  <a16:creationId xmlns:a16="http://schemas.microsoft.com/office/drawing/2014/main" id="{90C3ED7C-2B56-468E-9208-BAA688EB241A}"/>
                </a:ext>
              </a:extLst>
            </p:cNvPr>
            <p:cNvSpPr>
              <a:spLocks noChangeShapeType="1"/>
            </p:cNvSpPr>
            <p:nvPr/>
          </p:nvSpPr>
          <p:spPr bwMode="auto">
            <a:xfrm>
              <a:off x="2285" y="2684"/>
              <a:ext cx="4" cy="1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83" name="Freeform 99">
              <a:extLst>
                <a:ext uri="{FF2B5EF4-FFF2-40B4-BE49-F238E27FC236}">
                  <a16:creationId xmlns:a16="http://schemas.microsoft.com/office/drawing/2014/main" id="{3A5E602A-20A4-4C39-9D30-923D69892223}"/>
                </a:ext>
              </a:extLst>
            </p:cNvPr>
            <p:cNvSpPr>
              <a:spLocks/>
            </p:cNvSpPr>
            <p:nvPr/>
          </p:nvSpPr>
          <p:spPr bwMode="auto">
            <a:xfrm>
              <a:off x="1909" y="2714"/>
              <a:ext cx="92" cy="35"/>
            </a:xfrm>
            <a:custGeom>
              <a:avLst/>
              <a:gdLst>
                <a:gd name="T0" fmla="*/ 85 w 92"/>
                <a:gd name="T1" fmla="*/ 0 h 35"/>
                <a:gd name="T2" fmla="*/ 91 w 92"/>
                <a:gd name="T3" fmla="*/ 21 h 35"/>
                <a:gd name="T4" fmla="*/ 4 w 92"/>
                <a:gd name="T5" fmla="*/ 34 h 35"/>
                <a:gd name="T6" fmla="*/ 0 w 92"/>
                <a:gd name="T7" fmla="*/ 12 h 35"/>
                <a:gd name="T8" fmla="*/ 85 w 92"/>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35">
                  <a:moveTo>
                    <a:pt x="85" y="0"/>
                  </a:moveTo>
                  <a:lnTo>
                    <a:pt x="91" y="21"/>
                  </a:lnTo>
                  <a:lnTo>
                    <a:pt x="4" y="34"/>
                  </a:lnTo>
                  <a:lnTo>
                    <a:pt x="0" y="12"/>
                  </a:lnTo>
                  <a:lnTo>
                    <a:pt x="85"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84" name="Freeform 100">
              <a:extLst>
                <a:ext uri="{FF2B5EF4-FFF2-40B4-BE49-F238E27FC236}">
                  <a16:creationId xmlns:a16="http://schemas.microsoft.com/office/drawing/2014/main" id="{989A3EBD-8DA0-45E9-A89E-B2631241E7A4}"/>
                </a:ext>
              </a:extLst>
            </p:cNvPr>
            <p:cNvSpPr>
              <a:spLocks/>
            </p:cNvSpPr>
            <p:nvPr/>
          </p:nvSpPr>
          <p:spPr bwMode="auto">
            <a:xfrm>
              <a:off x="1905" y="2725"/>
              <a:ext cx="23" cy="33"/>
            </a:xfrm>
            <a:custGeom>
              <a:avLst/>
              <a:gdLst>
                <a:gd name="T0" fmla="*/ 22 w 23"/>
                <a:gd name="T1" fmla="*/ 19 h 33"/>
                <a:gd name="T2" fmla="*/ 9 w 23"/>
                <a:gd name="T3" fmla="*/ 0 h 33"/>
                <a:gd name="T4" fmla="*/ 0 w 23"/>
                <a:gd name="T5" fmla="*/ 9 h 33"/>
                <a:gd name="T6" fmla="*/ 15 w 23"/>
                <a:gd name="T7" fmla="*/ 32 h 33"/>
                <a:gd name="T8" fmla="*/ 22 w 23"/>
                <a:gd name="T9" fmla="*/ 19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3">
                  <a:moveTo>
                    <a:pt x="22" y="19"/>
                  </a:moveTo>
                  <a:lnTo>
                    <a:pt x="9" y="0"/>
                  </a:lnTo>
                  <a:lnTo>
                    <a:pt x="0" y="9"/>
                  </a:lnTo>
                  <a:lnTo>
                    <a:pt x="15" y="32"/>
                  </a:lnTo>
                  <a:lnTo>
                    <a:pt x="22" y="19"/>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85" name="Freeform 101">
              <a:extLst>
                <a:ext uri="{FF2B5EF4-FFF2-40B4-BE49-F238E27FC236}">
                  <a16:creationId xmlns:a16="http://schemas.microsoft.com/office/drawing/2014/main" id="{F76AD330-C566-466C-A30B-3CD329C172B0}"/>
                </a:ext>
              </a:extLst>
            </p:cNvPr>
            <p:cNvSpPr>
              <a:spLocks/>
            </p:cNvSpPr>
            <p:nvPr/>
          </p:nvSpPr>
          <p:spPr bwMode="auto">
            <a:xfrm>
              <a:off x="1913" y="2731"/>
              <a:ext cx="88" cy="34"/>
            </a:xfrm>
            <a:custGeom>
              <a:avLst/>
              <a:gdLst>
                <a:gd name="T0" fmla="*/ 87 w 88"/>
                <a:gd name="T1" fmla="*/ 0 h 34"/>
                <a:gd name="T2" fmla="*/ 0 w 88"/>
                <a:gd name="T3" fmla="*/ 14 h 34"/>
                <a:gd name="T4" fmla="*/ 0 w 88"/>
                <a:gd name="T5" fmla="*/ 33 h 34"/>
                <a:gd name="T6" fmla="*/ 85 w 88"/>
                <a:gd name="T7" fmla="*/ 11 h 34"/>
                <a:gd name="T8" fmla="*/ 87 w 8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34">
                  <a:moveTo>
                    <a:pt x="87" y="0"/>
                  </a:moveTo>
                  <a:lnTo>
                    <a:pt x="0" y="14"/>
                  </a:lnTo>
                  <a:lnTo>
                    <a:pt x="0" y="33"/>
                  </a:lnTo>
                  <a:lnTo>
                    <a:pt x="85" y="11"/>
                  </a:lnTo>
                  <a:lnTo>
                    <a:pt x="87"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86" name="Line 102">
              <a:extLst>
                <a:ext uri="{FF2B5EF4-FFF2-40B4-BE49-F238E27FC236}">
                  <a16:creationId xmlns:a16="http://schemas.microsoft.com/office/drawing/2014/main" id="{DBE6D19B-60E0-4CAB-91B9-2904631A20DA}"/>
                </a:ext>
              </a:extLst>
            </p:cNvPr>
            <p:cNvSpPr>
              <a:spLocks noChangeShapeType="1"/>
            </p:cNvSpPr>
            <p:nvPr/>
          </p:nvSpPr>
          <p:spPr bwMode="auto">
            <a:xfrm>
              <a:off x="1925" y="2722"/>
              <a:ext cx="4"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87" name="Line 103">
              <a:extLst>
                <a:ext uri="{FF2B5EF4-FFF2-40B4-BE49-F238E27FC236}">
                  <a16:creationId xmlns:a16="http://schemas.microsoft.com/office/drawing/2014/main" id="{313043A7-E846-47C2-B34F-15AB07027140}"/>
                </a:ext>
              </a:extLst>
            </p:cNvPr>
            <p:cNvSpPr>
              <a:spLocks noChangeShapeType="1"/>
            </p:cNvSpPr>
            <p:nvPr/>
          </p:nvSpPr>
          <p:spPr bwMode="auto">
            <a:xfrm>
              <a:off x="1940" y="2722"/>
              <a:ext cx="4"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88" name="Line 104">
              <a:extLst>
                <a:ext uri="{FF2B5EF4-FFF2-40B4-BE49-F238E27FC236}">
                  <a16:creationId xmlns:a16="http://schemas.microsoft.com/office/drawing/2014/main" id="{F9ACACD1-7223-4928-BA59-A000F5EC9655}"/>
                </a:ext>
              </a:extLst>
            </p:cNvPr>
            <p:cNvSpPr>
              <a:spLocks noChangeShapeType="1"/>
            </p:cNvSpPr>
            <p:nvPr/>
          </p:nvSpPr>
          <p:spPr bwMode="auto">
            <a:xfrm>
              <a:off x="1953" y="2719"/>
              <a:ext cx="5" cy="20"/>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89" name="Line 105">
              <a:extLst>
                <a:ext uri="{FF2B5EF4-FFF2-40B4-BE49-F238E27FC236}">
                  <a16:creationId xmlns:a16="http://schemas.microsoft.com/office/drawing/2014/main" id="{C489F4FA-2D48-40C3-A796-183EFDE925B6}"/>
                </a:ext>
              </a:extLst>
            </p:cNvPr>
            <p:cNvSpPr>
              <a:spLocks noChangeShapeType="1"/>
            </p:cNvSpPr>
            <p:nvPr/>
          </p:nvSpPr>
          <p:spPr bwMode="auto">
            <a:xfrm>
              <a:off x="1969" y="2719"/>
              <a:ext cx="2" cy="12"/>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90" name="Line 106">
              <a:extLst>
                <a:ext uri="{FF2B5EF4-FFF2-40B4-BE49-F238E27FC236}">
                  <a16:creationId xmlns:a16="http://schemas.microsoft.com/office/drawing/2014/main" id="{EC9EDFE3-4150-4DA5-80E1-D4C8C28F6AE9}"/>
                </a:ext>
              </a:extLst>
            </p:cNvPr>
            <p:cNvSpPr>
              <a:spLocks noChangeShapeType="1"/>
            </p:cNvSpPr>
            <p:nvPr/>
          </p:nvSpPr>
          <p:spPr bwMode="auto">
            <a:xfrm>
              <a:off x="1982" y="2714"/>
              <a:ext cx="4"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91" name="Freeform 107">
              <a:extLst>
                <a:ext uri="{FF2B5EF4-FFF2-40B4-BE49-F238E27FC236}">
                  <a16:creationId xmlns:a16="http://schemas.microsoft.com/office/drawing/2014/main" id="{F598B056-5DA0-492F-9F43-BE25D75B87E5}"/>
                </a:ext>
              </a:extLst>
            </p:cNvPr>
            <p:cNvSpPr>
              <a:spLocks/>
            </p:cNvSpPr>
            <p:nvPr/>
          </p:nvSpPr>
          <p:spPr bwMode="auto">
            <a:xfrm>
              <a:off x="2115" y="2692"/>
              <a:ext cx="91" cy="34"/>
            </a:xfrm>
            <a:custGeom>
              <a:avLst/>
              <a:gdLst>
                <a:gd name="T0" fmla="*/ 85 w 91"/>
                <a:gd name="T1" fmla="*/ 0 h 34"/>
                <a:gd name="T2" fmla="*/ 90 w 91"/>
                <a:gd name="T3" fmla="*/ 19 h 34"/>
                <a:gd name="T4" fmla="*/ 4 w 91"/>
                <a:gd name="T5" fmla="*/ 33 h 34"/>
                <a:gd name="T6" fmla="*/ 0 w 91"/>
                <a:gd name="T7" fmla="*/ 13 h 34"/>
                <a:gd name="T8" fmla="*/ 85 w 91"/>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34">
                  <a:moveTo>
                    <a:pt x="85" y="0"/>
                  </a:moveTo>
                  <a:lnTo>
                    <a:pt x="90" y="19"/>
                  </a:lnTo>
                  <a:lnTo>
                    <a:pt x="4" y="33"/>
                  </a:lnTo>
                  <a:lnTo>
                    <a:pt x="0" y="13"/>
                  </a:lnTo>
                  <a:lnTo>
                    <a:pt x="85"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92" name="Freeform 108">
              <a:extLst>
                <a:ext uri="{FF2B5EF4-FFF2-40B4-BE49-F238E27FC236}">
                  <a16:creationId xmlns:a16="http://schemas.microsoft.com/office/drawing/2014/main" id="{D6315A53-3E2E-413D-A364-F0A427E7CA7D}"/>
                </a:ext>
              </a:extLst>
            </p:cNvPr>
            <p:cNvSpPr>
              <a:spLocks/>
            </p:cNvSpPr>
            <p:nvPr/>
          </p:nvSpPr>
          <p:spPr bwMode="auto">
            <a:xfrm>
              <a:off x="2111" y="2703"/>
              <a:ext cx="22" cy="33"/>
            </a:xfrm>
            <a:custGeom>
              <a:avLst/>
              <a:gdLst>
                <a:gd name="T0" fmla="*/ 21 w 22"/>
                <a:gd name="T1" fmla="*/ 18 h 33"/>
                <a:gd name="T2" fmla="*/ 8 w 22"/>
                <a:gd name="T3" fmla="*/ 0 h 33"/>
                <a:gd name="T4" fmla="*/ 0 w 22"/>
                <a:gd name="T5" fmla="*/ 8 h 33"/>
                <a:gd name="T6" fmla="*/ 16 w 22"/>
                <a:gd name="T7" fmla="*/ 32 h 33"/>
                <a:gd name="T8" fmla="*/ 21 w 22"/>
                <a:gd name="T9" fmla="*/ 18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33">
                  <a:moveTo>
                    <a:pt x="21" y="18"/>
                  </a:moveTo>
                  <a:lnTo>
                    <a:pt x="8" y="0"/>
                  </a:lnTo>
                  <a:lnTo>
                    <a:pt x="0" y="8"/>
                  </a:lnTo>
                  <a:lnTo>
                    <a:pt x="16" y="32"/>
                  </a:lnTo>
                  <a:lnTo>
                    <a:pt x="21" y="18"/>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93" name="Freeform 109">
              <a:extLst>
                <a:ext uri="{FF2B5EF4-FFF2-40B4-BE49-F238E27FC236}">
                  <a16:creationId xmlns:a16="http://schemas.microsoft.com/office/drawing/2014/main" id="{FE5A9450-2B97-4F8F-89C8-F6BF030A61BA}"/>
                </a:ext>
              </a:extLst>
            </p:cNvPr>
            <p:cNvSpPr>
              <a:spLocks/>
            </p:cNvSpPr>
            <p:nvPr/>
          </p:nvSpPr>
          <p:spPr bwMode="auto">
            <a:xfrm>
              <a:off x="2116" y="2708"/>
              <a:ext cx="90" cy="34"/>
            </a:xfrm>
            <a:custGeom>
              <a:avLst/>
              <a:gdLst>
                <a:gd name="T0" fmla="*/ 89 w 90"/>
                <a:gd name="T1" fmla="*/ 0 h 34"/>
                <a:gd name="T2" fmla="*/ 1 w 90"/>
                <a:gd name="T3" fmla="*/ 14 h 34"/>
                <a:gd name="T4" fmla="*/ 0 w 90"/>
                <a:gd name="T5" fmla="*/ 33 h 34"/>
                <a:gd name="T6" fmla="*/ 87 w 90"/>
                <a:gd name="T7" fmla="*/ 11 h 34"/>
                <a:gd name="T8" fmla="*/ 89 w 90"/>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34">
                  <a:moveTo>
                    <a:pt x="89" y="0"/>
                  </a:moveTo>
                  <a:lnTo>
                    <a:pt x="1" y="14"/>
                  </a:lnTo>
                  <a:lnTo>
                    <a:pt x="0" y="33"/>
                  </a:lnTo>
                  <a:lnTo>
                    <a:pt x="87" y="11"/>
                  </a:lnTo>
                  <a:lnTo>
                    <a:pt x="89"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694" name="Line 110">
              <a:extLst>
                <a:ext uri="{FF2B5EF4-FFF2-40B4-BE49-F238E27FC236}">
                  <a16:creationId xmlns:a16="http://schemas.microsoft.com/office/drawing/2014/main" id="{2C82B8E1-0EBA-48B1-8623-C7CA76C7D7C6}"/>
                </a:ext>
              </a:extLst>
            </p:cNvPr>
            <p:cNvSpPr>
              <a:spLocks noChangeShapeType="1"/>
            </p:cNvSpPr>
            <p:nvPr/>
          </p:nvSpPr>
          <p:spPr bwMode="auto">
            <a:xfrm>
              <a:off x="2127" y="2703"/>
              <a:ext cx="5" cy="1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95" name="Line 111">
              <a:extLst>
                <a:ext uri="{FF2B5EF4-FFF2-40B4-BE49-F238E27FC236}">
                  <a16:creationId xmlns:a16="http://schemas.microsoft.com/office/drawing/2014/main" id="{1EDE7912-9976-4A5F-B310-02F6D0CD4DF2}"/>
                </a:ext>
              </a:extLst>
            </p:cNvPr>
            <p:cNvSpPr>
              <a:spLocks noChangeShapeType="1"/>
            </p:cNvSpPr>
            <p:nvPr/>
          </p:nvSpPr>
          <p:spPr bwMode="auto">
            <a:xfrm>
              <a:off x="2140" y="2703"/>
              <a:ext cx="6" cy="1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96" name="Line 112">
              <a:extLst>
                <a:ext uri="{FF2B5EF4-FFF2-40B4-BE49-F238E27FC236}">
                  <a16:creationId xmlns:a16="http://schemas.microsoft.com/office/drawing/2014/main" id="{9BD82789-C7FE-4BDF-AA45-6B20CDB0A7E0}"/>
                </a:ext>
              </a:extLst>
            </p:cNvPr>
            <p:cNvSpPr>
              <a:spLocks noChangeShapeType="1"/>
            </p:cNvSpPr>
            <p:nvPr/>
          </p:nvSpPr>
          <p:spPr bwMode="auto">
            <a:xfrm>
              <a:off x="2156" y="2694"/>
              <a:ext cx="5" cy="1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97" name="Line 113">
              <a:extLst>
                <a:ext uri="{FF2B5EF4-FFF2-40B4-BE49-F238E27FC236}">
                  <a16:creationId xmlns:a16="http://schemas.microsoft.com/office/drawing/2014/main" id="{350F6365-EFC0-4FD8-96D0-C84A5BAA6557}"/>
                </a:ext>
              </a:extLst>
            </p:cNvPr>
            <p:cNvSpPr>
              <a:spLocks noChangeShapeType="1"/>
            </p:cNvSpPr>
            <p:nvPr/>
          </p:nvSpPr>
          <p:spPr bwMode="auto">
            <a:xfrm>
              <a:off x="2170" y="2694"/>
              <a:ext cx="4" cy="1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98" name="Line 114">
              <a:extLst>
                <a:ext uri="{FF2B5EF4-FFF2-40B4-BE49-F238E27FC236}">
                  <a16:creationId xmlns:a16="http://schemas.microsoft.com/office/drawing/2014/main" id="{1C37DB0E-B357-4156-88BC-4E5EDFF23FB0}"/>
                </a:ext>
              </a:extLst>
            </p:cNvPr>
            <p:cNvSpPr>
              <a:spLocks noChangeShapeType="1"/>
            </p:cNvSpPr>
            <p:nvPr/>
          </p:nvSpPr>
          <p:spPr bwMode="auto">
            <a:xfrm>
              <a:off x="2186" y="2692"/>
              <a:ext cx="6" cy="1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699" name="Freeform 115">
              <a:extLst>
                <a:ext uri="{FF2B5EF4-FFF2-40B4-BE49-F238E27FC236}">
                  <a16:creationId xmlns:a16="http://schemas.microsoft.com/office/drawing/2014/main" id="{85582D9C-6CED-4DB3-90FB-0AF890F6F0A2}"/>
                </a:ext>
              </a:extLst>
            </p:cNvPr>
            <p:cNvSpPr>
              <a:spLocks/>
            </p:cNvSpPr>
            <p:nvPr/>
          </p:nvSpPr>
          <p:spPr bwMode="auto">
            <a:xfrm>
              <a:off x="2012" y="2703"/>
              <a:ext cx="91" cy="33"/>
            </a:xfrm>
            <a:custGeom>
              <a:avLst/>
              <a:gdLst>
                <a:gd name="T0" fmla="*/ 85 w 91"/>
                <a:gd name="T1" fmla="*/ 0 h 33"/>
                <a:gd name="T2" fmla="*/ 90 w 91"/>
                <a:gd name="T3" fmla="*/ 20 h 33"/>
                <a:gd name="T4" fmla="*/ 4 w 91"/>
                <a:gd name="T5" fmla="*/ 32 h 33"/>
                <a:gd name="T6" fmla="*/ 0 w 91"/>
                <a:gd name="T7" fmla="*/ 11 h 33"/>
                <a:gd name="T8" fmla="*/ 85 w 91"/>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33">
                  <a:moveTo>
                    <a:pt x="85" y="0"/>
                  </a:moveTo>
                  <a:lnTo>
                    <a:pt x="90" y="20"/>
                  </a:lnTo>
                  <a:lnTo>
                    <a:pt x="4" y="32"/>
                  </a:lnTo>
                  <a:lnTo>
                    <a:pt x="0" y="11"/>
                  </a:lnTo>
                  <a:lnTo>
                    <a:pt x="85" y="0"/>
                  </a:lnTo>
                </a:path>
              </a:pathLst>
            </a:custGeom>
            <a:solidFill>
              <a:srgbClr val="E6E6E6"/>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00" name="Freeform 116">
              <a:extLst>
                <a:ext uri="{FF2B5EF4-FFF2-40B4-BE49-F238E27FC236}">
                  <a16:creationId xmlns:a16="http://schemas.microsoft.com/office/drawing/2014/main" id="{1F46C270-436F-4813-BAC8-94EF44D86559}"/>
                </a:ext>
              </a:extLst>
            </p:cNvPr>
            <p:cNvSpPr>
              <a:spLocks/>
            </p:cNvSpPr>
            <p:nvPr/>
          </p:nvSpPr>
          <p:spPr bwMode="auto">
            <a:xfrm>
              <a:off x="2008" y="2714"/>
              <a:ext cx="23" cy="35"/>
            </a:xfrm>
            <a:custGeom>
              <a:avLst/>
              <a:gdLst>
                <a:gd name="T0" fmla="*/ 22 w 23"/>
                <a:gd name="T1" fmla="*/ 19 h 35"/>
                <a:gd name="T2" fmla="*/ 8 w 23"/>
                <a:gd name="T3" fmla="*/ 0 h 35"/>
                <a:gd name="T4" fmla="*/ 0 w 23"/>
                <a:gd name="T5" fmla="*/ 7 h 35"/>
                <a:gd name="T6" fmla="*/ 13 w 23"/>
                <a:gd name="T7" fmla="*/ 34 h 35"/>
                <a:gd name="T8" fmla="*/ 22 w 23"/>
                <a:gd name="T9" fmla="*/ 19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35">
                  <a:moveTo>
                    <a:pt x="22" y="19"/>
                  </a:moveTo>
                  <a:lnTo>
                    <a:pt x="8" y="0"/>
                  </a:lnTo>
                  <a:lnTo>
                    <a:pt x="0" y="7"/>
                  </a:lnTo>
                  <a:lnTo>
                    <a:pt x="13" y="34"/>
                  </a:lnTo>
                  <a:lnTo>
                    <a:pt x="22" y="19"/>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01" name="Freeform 117">
              <a:extLst>
                <a:ext uri="{FF2B5EF4-FFF2-40B4-BE49-F238E27FC236}">
                  <a16:creationId xmlns:a16="http://schemas.microsoft.com/office/drawing/2014/main" id="{B903C5A0-33B6-4A0C-B7E1-75C56DE3A6DB}"/>
                </a:ext>
              </a:extLst>
            </p:cNvPr>
            <p:cNvSpPr>
              <a:spLocks/>
            </p:cNvSpPr>
            <p:nvPr/>
          </p:nvSpPr>
          <p:spPr bwMode="auto">
            <a:xfrm>
              <a:off x="2012" y="2719"/>
              <a:ext cx="91" cy="34"/>
            </a:xfrm>
            <a:custGeom>
              <a:avLst/>
              <a:gdLst>
                <a:gd name="T0" fmla="*/ 90 w 91"/>
                <a:gd name="T1" fmla="*/ 0 h 34"/>
                <a:gd name="T2" fmla="*/ 1 w 91"/>
                <a:gd name="T3" fmla="*/ 18 h 34"/>
                <a:gd name="T4" fmla="*/ 0 w 91"/>
                <a:gd name="T5" fmla="*/ 33 h 34"/>
                <a:gd name="T6" fmla="*/ 87 w 91"/>
                <a:gd name="T7" fmla="*/ 12 h 34"/>
                <a:gd name="T8" fmla="*/ 90 w 91"/>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34">
                  <a:moveTo>
                    <a:pt x="90" y="0"/>
                  </a:moveTo>
                  <a:lnTo>
                    <a:pt x="1" y="18"/>
                  </a:lnTo>
                  <a:lnTo>
                    <a:pt x="0" y="33"/>
                  </a:lnTo>
                  <a:lnTo>
                    <a:pt x="87" y="12"/>
                  </a:lnTo>
                  <a:lnTo>
                    <a:pt x="90" y="0"/>
                  </a:lnTo>
                </a:path>
              </a:pathLst>
            </a:custGeom>
            <a:solidFill>
              <a:srgbClr val="B3B3B3"/>
            </a:solidFill>
            <a:ln w="12700" cap="rnd" cmpd="sng">
              <a:solidFill>
                <a:srgbClr val="C0C0C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sz="3599"/>
            </a:p>
          </p:txBody>
        </p:sp>
        <p:sp>
          <p:nvSpPr>
            <p:cNvPr id="702" name="Line 118">
              <a:extLst>
                <a:ext uri="{FF2B5EF4-FFF2-40B4-BE49-F238E27FC236}">
                  <a16:creationId xmlns:a16="http://schemas.microsoft.com/office/drawing/2014/main" id="{48A91A43-FB58-4D85-9B61-F497B6783D14}"/>
                </a:ext>
              </a:extLst>
            </p:cNvPr>
            <p:cNvSpPr>
              <a:spLocks noChangeShapeType="1"/>
            </p:cNvSpPr>
            <p:nvPr/>
          </p:nvSpPr>
          <p:spPr bwMode="auto">
            <a:xfrm>
              <a:off x="2024" y="2713"/>
              <a:ext cx="6" cy="1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03" name="Line 119">
              <a:extLst>
                <a:ext uri="{FF2B5EF4-FFF2-40B4-BE49-F238E27FC236}">
                  <a16:creationId xmlns:a16="http://schemas.microsoft.com/office/drawing/2014/main" id="{B259E9D4-C75B-4126-BD78-66AD7FAFCEA8}"/>
                </a:ext>
              </a:extLst>
            </p:cNvPr>
            <p:cNvSpPr>
              <a:spLocks noChangeShapeType="1"/>
            </p:cNvSpPr>
            <p:nvPr/>
          </p:nvSpPr>
          <p:spPr bwMode="auto">
            <a:xfrm>
              <a:off x="2040" y="2708"/>
              <a:ext cx="6"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04" name="Line 120">
              <a:extLst>
                <a:ext uri="{FF2B5EF4-FFF2-40B4-BE49-F238E27FC236}">
                  <a16:creationId xmlns:a16="http://schemas.microsoft.com/office/drawing/2014/main" id="{F551E353-2D58-435F-AFB7-878D6A6A196D}"/>
                </a:ext>
              </a:extLst>
            </p:cNvPr>
            <p:cNvSpPr>
              <a:spLocks noChangeShapeType="1"/>
            </p:cNvSpPr>
            <p:nvPr/>
          </p:nvSpPr>
          <p:spPr bwMode="auto">
            <a:xfrm>
              <a:off x="2053" y="2708"/>
              <a:ext cx="6" cy="1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05" name="Line 121">
              <a:extLst>
                <a:ext uri="{FF2B5EF4-FFF2-40B4-BE49-F238E27FC236}">
                  <a16:creationId xmlns:a16="http://schemas.microsoft.com/office/drawing/2014/main" id="{F17236B2-C21C-4163-ADDB-755C62DB581E}"/>
                </a:ext>
              </a:extLst>
            </p:cNvPr>
            <p:cNvSpPr>
              <a:spLocks noChangeShapeType="1"/>
            </p:cNvSpPr>
            <p:nvPr/>
          </p:nvSpPr>
          <p:spPr bwMode="auto">
            <a:xfrm>
              <a:off x="2067" y="2705"/>
              <a:ext cx="8" cy="1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06" name="Line 122">
              <a:extLst>
                <a:ext uri="{FF2B5EF4-FFF2-40B4-BE49-F238E27FC236}">
                  <a16:creationId xmlns:a16="http://schemas.microsoft.com/office/drawing/2014/main" id="{3CEAA1C4-E2C3-4471-AFD9-07954F6AAF25}"/>
                </a:ext>
              </a:extLst>
            </p:cNvPr>
            <p:cNvSpPr>
              <a:spLocks noChangeShapeType="1"/>
            </p:cNvSpPr>
            <p:nvPr/>
          </p:nvSpPr>
          <p:spPr bwMode="auto">
            <a:xfrm>
              <a:off x="2084" y="2705"/>
              <a:ext cx="5" cy="1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07" name="Line 123">
              <a:extLst>
                <a:ext uri="{FF2B5EF4-FFF2-40B4-BE49-F238E27FC236}">
                  <a16:creationId xmlns:a16="http://schemas.microsoft.com/office/drawing/2014/main" id="{A68304EB-84A7-4F79-B1F9-89F7B7FF0DB6}"/>
                </a:ext>
              </a:extLst>
            </p:cNvPr>
            <p:cNvSpPr>
              <a:spLocks noChangeShapeType="1"/>
            </p:cNvSpPr>
            <p:nvPr/>
          </p:nvSpPr>
          <p:spPr bwMode="auto">
            <a:xfrm flipH="1" flipV="1">
              <a:off x="1941" y="2776"/>
              <a:ext cx="16" cy="6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08" name="Line 124">
              <a:extLst>
                <a:ext uri="{FF2B5EF4-FFF2-40B4-BE49-F238E27FC236}">
                  <a16:creationId xmlns:a16="http://schemas.microsoft.com/office/drawing/2014/main" id="{752073A5-EBD3-4857-9EE9-C375ECEEABEB}"/>
                </a:ext>
              </a:extLst>
            </p:cNvPr>
            <p:cNvSpPr>
              <a:spLocks noChangeShapeType="1"/>
            </p:cNvSpPr>
            <p:nvPr/>
          </p:nvSpPr>
          <p:spPr bwMode="auto">
            <a:xfrm flipH="1" flipV="1">
              <a:off x="1974" y="2773"/>
              <a:ext cx="21" cy="8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09" name="Line 125">
              <a:extLst>
                <a:ext uri="{FF2B5EF4-FFF2-40B4-BE49-F238E27FC236}">
                  <a16:creationId xmlns:a16="http://schemas.microsoft.com/office/drawing/2014/main" id="{12F07FC3-FAB7-4FF8-9431-FAFD45287334}"/>
                </a:ext>
              </a:extLst>
            </p:cNvPr>
            <p:cNvSpPr>
              <a:spLocks noChangeShapeType="1"/>
            </p:cNvSpPr>
            <p:nvPr/>
          </p:nvSpPr>
          <p:spPr bwMode="auto">
            <a:xfrm flipH="1" flipV="1">
              <a:off x="1990" y="2773"/>
              <a:ext cx="20" cy="87"/>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0" name="Line 126">
              <a:extLst>
                <a:ext uri="{FF2B5EF4-FFF2-40B4-BE49-F238E27FC236}">
                  <a16:creationId xmlns:a16="http://schemas.microsoft.com/office/drawing/2014/main" id="{E7F8DC72-5566-4425-9265-819C8DC0273F}"/>
                </a:ext>
              </a:extLst>
            </p:cNvPr>
            <p:cNvSpPr>
              <a:spLocks noChangeShapeType="1"/>
            </p:cNvSpPr>
            <p:nvPr/>
          </p:nvSpPr>
          <p:spPr bwMode="auto">
            <a:xfrm flipH="1" flipV="1">
              <a:off x="2004" y="2766"/>
              <a:ext cx="20" cy="9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1" name="Line 127">
              <a:extLst>
                <a:ext uri="{FF2B5EF4-FFF2-40B4-BE49-F238E27FC236}">
                  <a16:creationId xmlns:a16="http://schemas.microsoft.com/office/drawing/2014/main" id="{DA159253-FD2A-455F-898B-53DF3455759E}"/>
                </a:ext>
              </a:extLst>
            </p:cNvPr>
            <p:cNvSpPr>
              <a:spLocks noChangeShapeType="1"/>
            </p:cNvSpPr>
            <p:nvPr/>
          </p:nvSpPr>
          <p:spPr bwMode="auto">
            <a:xfrm flipH="1" flipV="1">
              <a:off x="2020" y="2766"/>
              <a:ext cx="20" cy="9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2" name="Line 128">
              <a:extLst>
                <a:ext uri="{FF2B5EF4-FFF2-40B4-BE49-F238E27FC236}">
                  <a16:creationId xmlns:a16="http://schemas.microsoft.com/office/drawing/2014/main" id="{B8AA98CD-0D60-4ABA-9C37-AA022CDC3143}"/>
                </a:ext>
              </a:extLst>
            </p:cNvPr>
            <p:cNvSpPr>
              <a:spLocks noChangeShapeType="1"/>
            </p:cNvSpPr>
            <p:nvPr/>
          </p:nvSpPr>
          <p:spPr bwMode="auto">
            <a:xfrm flipH="1" flipV="1">
              <a:off x="2035" y="2764"/>
              <a:ext cx="22" cy="9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3" name="Line 129">
              <a:extLst>
                <a:ext uri="{FF2B5EF4-FFF2-40B4-BE49-F238E27FC236}">
                  <a16:creationId xmlns:a16="http://schemas.microsoft.com/office/drawing/2014/main" id="{36BAC1A6-CC2B-4217-8EBD-F7B48DB1331E}"/>
                </a:ext>
              </a:extLst>
            </p:cNvPr>
            <p:cNvSpPr>
              <a:spLocks noChangeShapeType="1"/>
            </p:cNvSpPr>
            <p:nvPr/>
          </p:nvSpPr>
          <p:spPr bwMode="auto">
            <a:xfrm flipH="1" flipV="1">
              <a:off x="2048" y="2762"/>
              <a:ext cx="24" cy="8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4" name="Line 130">
              <a:extLst>
                <a:ext uri="{FF2B5EF4-FFF2-40B4-BE49-F238E27FC236}">
                  <a16:creationId xmlns:a16="http://schemas.microsoft.com/office/drawing/2014/main" id="{34411E57-4352-4188-85FF-16C6ADD96AC0}"/>
                </a:ext>
              </a:extLst>
            </p:cNvPr>
            <p:cNvSpPr>
              <a:spLocks noChangeShapeType="1"/>
            </p:cNvSpPr>
            <p:nvPr/>
          </p:nvSpPr>
          <p:spPr bwMode="auto">
            <a:xfrm flipH="1" flipV="1">
              <a:off x="2065" y="2762"/>
              <a:ext cx="22" cy="86"/>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5" name="Line 131">
              <a:extLst>
                <a:ext uri="{FF2B5EF4-FFF2-40B4-BE49-F238E27FC236}">
                  <a16:creationId xmlns:a16="http://schemas.microsoft.com/office/drawing/2014/main" id="{0190D16B-2DAC-478F-B2D3-BC8D9A292859}"/>
                </a:ext>
              </a:extLst>
            </p:cNvPr>
            <p:cNvSpPr>
              <a:spLocks noChangeShapeType="1"/>
            </p:cNvSpPr>
            <p:nvPr/>
          </p:nvSpPr>
          <p:spPr bwMode="auto">
            <a:xfrm flipH="1" flipV="1">
              <a:off x="2077" y="2762"/>
              <a:ext cx="25"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6" name="Line 132">
              <a:extLst>
                <a:ext uri="{FF2B5EF4-FFF2-40B4-BE49-F238E27FC236}">
                  <a16:creationId xmlns:a16="http://schemas.microsoft.com/office/drawing/2014/main" id="{54B6EC09-E8E6-415E-86D0-AC0758B01B92}"/>
                </a:ext>
              </a:extLst>
            </p:cNvPr>
            <p:cNvSpPr>
              <a:spLocks noChangeShapeType="1"/>
            </p:cNvSpPr>
            <p:nvPr/>
          </p:nvSpPr>
          <p:spPr bwMode="auto">
            <a:xfrm flipH="1" flipV="1">
              <a:off x="2091" y="2757"/>
              <a:ext cx="26" cy="89"/>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7" name="Line 133">
              <a:extLst>
                <a:ext uri="{FF2B5EF4-FFF2-40B4-BE49-F238E27FC236}">
                  <a16:creationId xmlns:a16="http://schemas.microsoft.com/office/drawing/2014/main" id="{573DB1EC-F008-4DBF-AE4F-5187E7F6027B}"/>
                </a:ext>
              </a:extLst>
            </p:cNvPr>
            <p:cNvSpPr>
              <a:spLocks noChangeShapeType="1"/>
            </p:cNvSpPr>
            <p:nvPr/>
          </p:nvSpPr>
          <p:spPr bwMode="auto">
            <a:xfrm flipH="1" flipV="1">
              <a:off x="2107" y="2757"/>
              <a:ext cx="25" cy="83"/>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8" name="Line 134">
              <a:extLst>
                <a:ext uri="{FF2B5EF4-FFF2-40B4-BE49-F238E27FC236}">
                  <a16:creationId xmlns:a16="http://schemas.microsoft.com/office/drawing/2014/main" id="{9585B683-5DAA-4E8B-AC3A-E665EA315526}"/>
                </a:ext>
              </a:extLst>
            </p:cNvPr>
            <p:cNvSpPr>
              <a:spLocks noChangeShapeType="1"/>
            </p:cNvSpPr>
            <p:nvPr/>
          </p:nvSpPr>
          <p:spPr bwMode="auto">
            <a:xfrm flipH="1" flipV="1">
              <a:off x="2123" y="2754"/>
              <a:ext cx="24"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19" name="Line 135">
              <a:extLst>
                <a:ext uri="{FF2B5EF4-FFF2-40B4-BE49-F238E27FC236}">
                  <a16:creationId xmlns:a16="http://schemas.microsoft.com/office/drawing/2014/main" id="{009BFFA2-0C85-454D-9407-B2E9345A14B7}"/>
                </a:ext>
              </a:extLst>
            </p:cNvPr>
            <p:cNvSpPr>
              <a:spLocks noChangeShapeType="1"/>
            </p:cNvSpPr>
            <p:nvPr/>
          </p:nvSpPr>
          <p:spPr bwMode="auto">
            <a:xfrm flipH="1" flipV="1">
              <a:off x="2139" y="2752"/>
              <a:ext cx="25"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20" name="Line 136">
              <a:extLst>
                <a:ext uri="{FF2B5EF4-FFF2-40B4-BE49-F238E27FC236}">
                  <a16:creationId xmlns:a16="http://schemas.microsoft.com/office/drawing/2014/main" id="{B6C27829-7A4D-4EE6-90C1-9BEB9FC34B3A}"/>
                </a:ext>
              </a:extLst>
            </p:cNvPr>
            <p:cNvSpPr>
              <a:spLocks noChangeShapeType="1"/>
            </p:cNvSpPr>
            <p:nvPr/>
          </p:nvSpPr>
          <p:spPr bwMode="auto">
            <a:xfrm flipH="1" flipV="1">
              <a:off x="2153" y="2752"/>
              <a:ext cx="25"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21" name="Line 137">
              <a:extLst>
                <a:ext uri="{FF2B5EF4-FFF2-40B4-BE49-F238E27FC236}">
                  <a16:creationId xmlns:a16="http://schemas.microsoft.com/office/drawing/2014/main" id="{CB5E3D5B-0F98-4FA0-B072-4B2E9C03785E}"/>
                </a:ext>
              </a:extLst>
            </p:cNvPr>
            <p:cNvSpPr>
              <a:spLocks noChangeShapeType="1"/>
            </p:cNvSpPr>
            <p:nvPr/>
          </p:nvSpPr>
          <p:spPr bwMode="auto">
            <a:xfrm flipH="1" flipV="1">
              <a:off x="2182" y="2752"/>
              <a:ext cx="19" cy="5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22" name="Line 138">
              <a:extLst>
                <a:ext uri="{FF2B5EF4-FFF2-40B4-BE49-F238E27FC236}">
                  <a16:creationId xmlns:a16="http://schemas.microsoft.com/office/drawing/2014/main" id="{17972916-832B-41CD-A868-257D1D36894F}"/>
                </a:ext>
              </a:extLst>
            </p:cNvPr>
            <p:cNvSpPr>
              <a:spLocks noChangeShapeType="1"/>
            </p:cNvSpPr>
            <p:nvPr/>
          </p:nvSpPr>
          <p:spPr bwMode="auto">
            <a:xfrm flipH="1" flipV="1">
              <a:off x="1959" y="2774"/>
              <a:ext cx="21" cy="9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23" name="Line 139">
              <a:extLst>
                <a:ext uri="{FF2B5EF4-FFF2-40B4-BE49-F238E27FC236}">
                  <a16:creationId xmlns:a16="http://schemas.microsoft.com/office/drawing/2014/main" id="{FF9CAA8D-045A-4C39-9956-18F8466824E9}"/>
                </a:ext>
              </a:extLst>
            </p:cNvPr>
            <p:cNvSpPr>
              <a:spLocks noChangeShapeType="1"/>
            </p:cNvSpPr>
            <p:nvPr/>
          </p:nvSpPr>
          <p:spPr bwMode="auto">
            <a:xfrm flipH="1" flipV="1">
              <a:off x="2166" y="2748"/>
              <a:ext cx="28" cy="84"/>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24" name="Line 140">
              <a:extLst>
                <a:ext uri="{FF2B5EF4-FFF2-40B4-BE49-F238E27FC236}">
                  <a16:creationId xmlns:a16="http://schemas.microsoft.com/office/drawing/2014/main" id="{671E6BC9-E9D3-4638-9859-741C351965D4}"/>
                </a:ext>
              </a:extLst>
            </p:cNvPr>
            <p:cNvSpPr>
              <a:spLocks noChangeShapeType="1"/>
            </p:cNvSpPr>
            <p:nvPr/>
          </p:nvSpPr>
          <p:spPr bwMode="auto">
            <a:xfrm flipH="1">
              <a:off x="1931" y="2762"/>
              <a:ext cx="271" cy="35"/>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25" name="Line 141">
              <a:extLst>
                <a:ext uri="{FF2B5EF4-FFF2-40B4-BE49-F238E27FC236}">
                  <a16:creationId xmlns:a16="http://schemas.microsoft.com/office/drawing/2014/main" id="{9BB38CD0-6468-431C-B1AA-ABD20725D446}"/>
                </a:ext>
              </a:extLst>
            </p:cNvPr>
            <p:cNvSpPr>
              <a:spLocks noChangeShapeType="1"/>
            </p:cNvSpPr>
            <p:nvPr/>
          </p:nvSpPr>
          <p:spPr bwMode="auto">
            <a:xfrm flipH="1">
              <a:off x="1933" y="2781"/>
              <a:ext cx="275" cy="4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sp>
          <p:nvSpPr>
            <p:cNvPr id="726" name="Line 142">
              <a:extLst>
                <a:ext uri="{FF2B5EF4-FFF2-40B4-BE49-F238E27FC236}">
                  <a16:creationId xmlns:a16="http://schemas.microsoft.com/office/drawing/2014/main" id="{3121A4C3-F03A-486E-B605-FD6E0F1D585C}"/>
                </a:ext>
              </a:extLst>
            </p:cNvPr>
            <p:cNvSpPr>
              <a:spLocks noChangeShapeType="1"/>
            </p:cNvSpPr>
            <p:nvPr/>
          </p:nvSpPr>
          <p:spPr bwMode="auto">
            <a:xfrm flipH="1">
              <a:off x="1974" y="2809"/>
              <a:ext cx="214" cy="31"/>
            </a:xfrm>
            <a:prstGeom prst="line">
              <a:avLst/>
            </a:prstGeom>
            <a:noFill/>
            <a:ln w="12700">
              <a:solidFill>
                <a:srgbClr val="C0C0C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sz="3599"/>
            </a:p>
          </p:txBody>
        </p:sp>
      </p:grpSp>
      <p:pic>
        <p:nvPicPr>
          <p:cNvPr id="727" name="Picture 726" descr="server">
            <a:extLst>
              <a:ext uri="{FF2B5EF4-FFF2-40B4-BE49-F238E27FC236}">
                <a16:creationId xmlns:a16="http://schemas.microsoft.com/office/drawing/2014/main" id="{DB27FD95-CBDB-4DC6-8E72-30A3F8E83193}"/>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467786" y="3278227"/>
            <a:ext cx="620552" cy="1306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8" name="Picture 727" descr="server">
            <a:extLst>
              <a:ext uri="{FF2B5EF4-FFF2-40B4-BE49-F238E27FC236}">
                <a16:creationId xmlns:a16="http://schemas.microsoft.com/office/drawing/2014/main" id="{1F69665D-C7D2-4BA2-926C-32F034DDE217}"/>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575167" y="3270294"/>
            <a:ext cx="620552" cy="130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9" name="AutoShape 145">
            <a:extLst>
              <a:ext uri="{FF2B5EF4-FFF2-40B4-BE49-F238E27FC236}">
                <a16:creationId xmlns:a16="http://schemas.microsoft.com/office/drawing/2014/main" id="{F986A5FA-E72F-483A-A710-95D08BFD3F66}"/>
              </a:ext>
            </a:extLst>
          </p:cNvPr>
          <p:cNvSpPr>
            <a:spLocks noChangeArrowheads="1"/>
          </p:cNvSpPr>
          <p:nvPr/>
        </p:nvSpPr>
        <p:spPr bwMode="auto">
          <a:xfrm>
            <a:off x="3328121" y="5866765"/>
            <a:ext cx="685622" cy="761802"/>
          </a:xfrm>
          <a:prstGeom prst="can">
            <a:avLst>
              <a:gd name="adj" fmla="val 27778"/>
            </a:avLst>
          </a:prstGeom>
          <a:gradFill rotWithShape="1">
            <a:gsLst>
              <a:gs pos="0">
                <a:srgbClr val="001847"/>
              </a:gs>
              <a:gs pos="50000">
                <a:srgbClr val="003399"/>
              </a:gs>
              <a:gs pos="100000">
                <a:srgbClr val="001847"/>
              </a:gs>
            </a:gsLst>
            <a:lin ang="0" scaled="1"/>
          </a:gra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b="1" dirty="0">
                <a:solidFill>
                  <a:schemeClr val="accent1"/>
                </a:solidFill>
              </a:rPr>
              <a:t>Log</a:t>
            </a:r>
          </a:p>
        </p:txBody>
      </p:sp>
      <p:sp>
        <p:nvSpPr>
          <p:cNvPr id="730" name="AutoShape 146">
            <a:extLst>
              <a:ext uri="{FF2B5EF4-FFF2-40B4-BE49-F238E27FC236}">
                <a16:creationId xmlns:a16="http://schemas.microsoft.com/office/drawing/2014/main" id="{03121E9D-70A0-4071-BE99-C8C06B6CF583}"/>
              </a:ext>
            </a:extLst>
          </p:cNvPr>
          <p:cNvSpPr>
            <a:spLocks noChangeArrowheads="1"/>
          </p:cNvSpPr>
          <p:nvPr/>
        </p:nvSpPr>
        <p:spPr bwMode="auto">
          <a:xfrm>
            <a:off x="9270173" y="5942945"/>
            <a:ext cx="761802" cy="761802"/>
          </a:xfrm>
          <a:prstGeom prst="flowChartMagneticDisk">
            <a:avLst/>
          </a:prstGeom>
          <a:solidFill>
            <a:srgbClr val="0070C0"/>
          </a:solidFill>
          <a:ln w="12700">
            <a:solidFill>
              <a:schemeClr val="bg2"/>
            </a:solidFill>
            <a:round/>
            <a:headEnd type="none" w="sm" len="sm"/>
            <a:tailEnd type="none" w="sm" len="sm"/>
          </a:ln>
          <a:effectLst/>
        </p:spPr>
        <p:txBody>
          <a:bodyPr wrap="none" anchor="ctr"/>
          <a:lstStyle/>
          <a:p>
            <a:pPr algn="ctr" eaLnBrk="0" hangingPunct="0">
              <a:defRPr/>
            </a:pPr>
            <a:r>
              <a:rPr lang="en-US" sz="2400" b="1" dirty="0">
                <a:solidFill>
                  <a:schemeClr val="bg1"/>
                </a:solidFill>
              </a:rPr>
              <a:t>DB</a:t>
            </a:r>
          </a:p>
        </p:txBody>
      </p:sp>
      <p:sp>
        <p:nvSpPr>
          <p:cNvPr id="731" name="AutoShape 147">
            <a:extLst>
              <a:ext uri="{FF2B5EF4-FFF2-40B4-BE49-F238E27FC236}">
                <a16:creationId xmlns:a16="http://schemas.microsoft.com/office/drawing/2014/main" id="{F532A251-A4C1-4C81-A786-FA906DD2BCBF}"/>
              </a:ext>
            </a:extLst>
          </p:cNvPr>
          <p:cNvSpPr>
            <a:spLocks noChangeArrowheads="1"/>
          </p:cNvSpPr>
          <p:nvPr/>
        </p:nvSpPr>
        <p:spPr bwMode="auto">
          <a:xfrm>
            <a:off x="2109239" y="5909209"/>
            <a:ext cx="761802" cy="761802"/>
          </a:xfrm>
          <a:prstGeom prst="flowChartMagneticDisk">
            <a:avLst/>
          </a:prstGeom>
          <a:solidFill>
            <a:srgbClr val="0070C0"/>
          </a:solidFill>
          <a:ln w="12700">
            <a:solidFill>
              <a:schemeClr val="bg2"/>
            </a:solidFill>
            <a:round/>
            <a:headEnd type="none" w="sm" len="sm"/>
            <a:tailEnd type="none" w="sm" len="sm"/>
          </a:ln>
          <a:effectLst/>
        </p:spPr>
        <p:txBody>
          <a:bodyPr wrap="none" anchor="ctr"/>
          <a:lstStyle/>
          <a:p>
            <a:pPr algn="ctr" eaLnBrk="0" hangingPunct="0">
              <a:defRPr/>
            </a:pPr>
            <a:r>
              <a:rPr lang="en-US" sz="2400" b="1" dirty="0">
                <a:solidFill>
                  <a:schemeClr val="bg1"/>
                </a:solidFill>
              </a:rPr>
              <a:t>DB</a:t>
            </a:r>
          </a:p>
        </p:txBody>
      </p:sp>
      <p:sp>
        <p:nvSpPr>
          <p:cNvPr id="732" name="AutoShape 148">
            <a:extLst>
              <a:ext uri="{FF2B5EF4-FFF2-40B4-BE49-F238E27FC236}">
                <a16:creationId xmlns:a16="http://schemas.microsoft.com/office/drawing/2014/main" id="{CC6A5C80-6A50-445F-96C2-109768EF072D}"/>
              </a:ext>
            </a:extLst>
          </p:cNvPr>
          <p:cNvSpPr>
            <a:spLocks noChangeArrowheads="1"/>
          </p:cNvSpPr>
          <p:nvPr/>
        </p:nvSpPr>
        <p:spPr bwMode="auto">
          <a:xfrm>
            <a:off x="7527552" y="5942945"/>
            <a:ext cx="685622" cy="761802"/>
          </a:xfrm>
          <a:prstGeom prst="can">
            <a:avLst>
              <a:gd name="adj" fmla="val 27778"/>
            </a:avLst>
          </a:prstGeom>
          <a:gradFill rotWithShape="1">
            <a:gsLst>
              <a:gs pos="0">
                <a:srgbClr val="001847"/>
              </a:gs>
              <a:gs pos="50000">
                <a:srgbClr val="003399"/>
              </a:gs>
              <a:gs pos="100000">
                <a:srgbClr val="001847"/>
              </a:gs>
            </a:gsLst>
            <a:lin ang="0" scaled="1"/>
          </a:gra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2400" b="1" dirty="0">
                <a:solidFill>
                  <a:schemeClr val="accent1"/>
                </a:solidFill>
              </a:rPr>
              <a:t>Log</a:t>
            </a:r>
          </a:p>
        </p:txBody>
      </p:sp>
      <p:sp>
        <p:nvSpPr>
          <p:cNvPr id="733" name="Rectangle 732">
            <a:extLst>
              <a:ext uri="{FF2B5EF4-FFF2-40B4-BE49-F238E27FC236}">
                <a16:creationId xmlns:a16="http://schemas.microsoft.com/office/drawing/2014/main" id="{2563C0E2-E66F-4755-988E-563AEDE01081}"/>
              </a:ext>
            </a:extLst>
          </p:cNvPr>
          <p:cNvSpPr>
            <a:spLocks noChangeArrowheads="1"/>
          </p:cNvSpPr>
          <p:nvPr/>
        </p:nvSpPr>
        <p:spPr bwMode="auto">
          <a:xfrm>
            <a:off x="7895758" y="5589026"/>
            <a:ext cx="311070" cy="646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3599" b="1" dirty="0"/>
              <a:t>6</a:t>
            </a:r>
          </a:p>
        </p:txBody>
      </p:sp>
    </p:spTree>
    <p:extLst>
      <p:ext uri="{BB962C8B-B14F-4D97-AF65-F5344CB8AC3E}">
        <p14:creationId xmlns:p14="http://schemas.microsoft.com/office/powerpoint/2010/main" val="3812220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588"/>
                                        </p:tgtEl>
                                        <p:attrNameLst>
                                          <p:attrName>style.visibility</p:attrName>
                                        </p:attrNameLst>
                                      </p:cBhvr>
                                      <p:to>
                                        <p:strVal val="visible"/>
                                      </p:to>
                                    </p:set>
                                    <p:animEffect transition="in" filter="slide(fromTop)">
                                      <p:cBhvr>
                                        <p:cTn id="7" dur="500"/>
                                        <p:tgtEl>
                                          <p:spTgt spid="588"/>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8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2" presetClass="entr" presetSubtype="1" fill="hold" grpId="0" nodeType="clickEffect">
                                  <p:stCondLst>
                                    <p:cond delay="0"/>
                                  </p:stCondLst>
                                  <p:childTnLst>
                                    <p:set>
                                      <p:cBhvr>
                                        <p:cTn id="13" dur="1" fill="hold">
                                          <p:stCondLst>
                                            <p:cond delay="0"/>
                                          </p:stCondLst>
                                        </p:cTn>
                                        <p:tgtEl>
                                          <p:spTgt spid="590"/>
                                        </p:tgtEl>
                                        <p:attrNameLst>
                                          <p:attrName>style.visibility</p:attrName>
                                        </p:attrNameLst>
                                      </p:cBhvr>
                                      <p:to>
                                        <p:strVal val="visible"/>
                                      </p:to>
                                    </p:set>
                                    <p:animEffect transition="in" filter="slide(fromTop)">
                                      <p:cBhvr>
                                        <p:cTn id="14" dur="500"/>
                                        <p:tgtEl>
                                          <p:spTgt spid="590"/>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59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93"/>
                                        </p:tgtEl>
                                        <p:attrNameLst>
                                          <p:attrName>style.visibility</p:attrName>
                                        </p:attrNameLst>
                                      </p:cBhvr>
                                      <p:to>
                                        <p:strVal val="visible"/>
                                      </p:to>
                                    </p:set>
                                  </p:childTnLst>
                                </p:cTn>
                              </p:par>
                              <p:par>
                                <p:cTn id="19" presetID="12" presetClass="entr" presetSubtype="8" fill="hold" grpId="0" nodeType="withEffect">
                                  <p:stCondLst>
                                    <p:cond delay="0"/>
                                  </p:stCondLst>
                                  <p:childTnLst>
                                    <p:set>
                                      <p:cBhvr>
                                        <p:cTn id="20" dur="1" fill="hold">
                                          <p:stCondLst>
                                            <p:cond delay="0"/>
                                          </p:stCondLst>
                                        </p:cTn>
                                        <p:tgtEl>
                                          <p:spTgt spid="592"/>
                                        </p:tgtEl>
                                        <p:attrNameLst>
                                          <p:attrName>style.visibility</p:attrName>
                                        </p:attrNameLst>
                                      </p:cBhvr>
                                      <p:to>
                                        <p:strVal val="visible"/>
                                      </p:to>
                                    </p:set>
                                    <p:animEffect transition="in" filter="slide(fromLeft)">
                                      <p:cBhvr>
                                        <p:cTn id="21" dur="500"/>
                                        <p:tgtEl>
                                          <p:spTgt spid="592"/>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grpId="0" nodeType="clickEffect">
                                  <p:stCondLst>
                                    <p:cond delay="0"/>
                                  </p:stCondLst>
                                  <p:childTnLst>
                                    <p:set>
                                      <p:cBhvr>
                                        <p:cTn id="25" dur="1" fill="hold">
                                          <p:stCondLst>
                                            <p:cond delay="0"/>
                                          </p:stCondLst>
                                        </p:cTn>
                                        <p:tgtEl>
                                          <p:spTgt spid="599"/>
                                        </p:tgtEl>
                                        <p:attrNameLst>
                                          <p:attrName>style.visibility</p:attrName>
                                        </p:attrNameLst>
                                      </p:cBhvr>
                                      <p:to>
                                        <p:strVal val="visible"/>
                                      </p:to>
                                    </p:set>
                                    <p:animEffect transition="in" filter="slide(fromBottom)">
                                      <p:cBhvr>
                                        <p:cTn id="26" dur="500"/>
                                        <p:tgtEl>
                                          <p:spTgt spid="599"/>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59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597"/>
                                        </p:tgtEl>
                                        <p:attrNameLst>
                                          <p:attrName>style.visibility</p:attrName>
                                        </p:attrNameLst>
                                      </p:cBhvr>
                                      <p:to>
                                        <p:strVal val="visible"/>
                                      </p:to>
                                    </p:set>
                                    <p:animEffect transition="in" filter="slide(fromBottom)">
                                      <p:cBhvr>
                                        <p:cTn id="33" dur="500"/>
                                        <p:tgtEl>
                                          <p:spTgt spid="597"/>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59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595"/>
                                        </p:tgtEl>
                                        <p:attrNameLst>
                                          <p:attrName>style.visibility</p:attrName>
                                        </p:attrNameLst>
                                      </p:cBhvr>
                                      <p:to>
                                        <p:strVal val="visible"/>
                                      </p:to>
                                    </p:set>
                                  </p:childTnLst>
                                </p:cTn>
                              </p:par>
                              <p:par>
                                <p:cTn id="40" presetID="12" presetClass="entr" presetSubtype="1" fill="hold" grpId="0" nodeType="withEffect">
                                  <p:stCondLst>
                                    <p:cond delay="0"/>
                                  </p:stCondLst>
                                  <p:childTnLst>
                                    <p:set>
                                      <p:cBhvr>
                                        <p:cTn id="41" dur="1" fill="hold">
                                          <p:stCondLst>
                                            <p:cond delay="0"/>
                                          </p:stCondLst>
                                        </p:cTn>
                                        <p:tgtEl>
                                          <p:spTgt spid="594"/>
                                        </p:tgtEl>
                                        <p:attrNameLst>
                                          <p:attrName>style.visibility</p:attrName>
                                        </p:attrNameLst>
                                      </p:cBhvr>
                                      <p:to>
                                        <p:strVal val="visible"/>
                                      </p:to>
                                    </p:set>
                                    <p:animEffect transition="in" filter="slide(fromTop)">
                                      <p:cBhvr>
                                        <p:cTn id="42" dur="500"/>
                                        <p:tgtEl>
                                          <p:spTgt spid="594"/>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grpId="0" nodeType="clickEffect">
                                  <p:stCondLst>
                                    <p:cond delay="0"/>
                                  </p:stCondLst>
                                  <p:childTnLst>
                                    <p:set>
                                      <p:cBhvr>
                                        <p:cTn id="46" dur="1" fill="hold">
                                          <p:stCondLst>
                                            <p:cond delay="0"/>
                                          </p:stCondLst>
                                        </p:cTn>
                                        <p:tgtEl>
                                          <p:spTgt spid="604"/>
                                        </p:tgtEl>
                                        <p:attrNameLst>
                                          <p:attrName>style.visibility</p:attrName>
                                        </p:attrNameLst>
                                      </p:cBhvr>
                                      <p:to>
                                        <p:strVal val="visible"/>
                                      </p:to>
                                    </p:set>
                                    <p:animEffect transition="in" filter="slide(fromBottom)">
                                      <p:cBhvr>
                                        <p:cTn id="47" dur="500"/>
                                        <p:tgtEl>
                                          <p:spTgt spid="604"/>
                                        </p:tgtEl>
                                      </p:cBhvr>
                                    </p:animEffect>
                                  </p:childTnLst>
                                </p:cTn>
                              </p:par>
                              <p:par>
                                <p:cTn id="48" presetID="3" presetClass="entr" presetSubtype="10" fill="hold" nodeType="withEffect">
                                  <p:stCondLst>
                                    <p:cond delay="0"/>
                                  </p:stCondLst>
                                  <p:childTnLst>
                                    <p:set>
                                      <p:cBhvr>
                                        <p:cTn id="49" dur="1" fill="hold">
                                          <p:stCondLst>
                                            <p:cond delay="0"/>
                                          </p:stCondLst>
                                        </p:cTn>
                                        <p:tgtEl>
                                          <p:spTgt spid="733"/>
                                        </p:tgtEl>
                                        <p:attrNameLst>
                                          <p:attrName>style.visibility</p:attrName>
                                        </p:attrNameLst>
                                      </p:cBhvr>
                                      <p:to>
                                        <p:strVal val="visible"/>
                                      </p:to>
                                    </p:set>
                                    <p:animEffect transition="in" filter="blinds(horizontal)">
                                      <p:cBhvr>
                                        <p:cTn id="50" dur="500"/>
                                        <p:tgtEl>
                                          <p:spTgt spid="733"/>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2" fill="hold" grpId="0" nodeType="clickEffect">
                                  <p:stCondLst>
                                    <p:cond delay="0"/>
                                  </p:stCondLst>
                                  <p:childTnLst>
                                    <p:set>
                                      <p:cBhvr>
                                        <p:cTn id="54" dur="1" fill="hold">
                                          <p:stCondLst>
                                            <p:cond delay="0"/>
                                          </p:stCondLst>
                                        </p:cTn>
                                        <p:tgtEl>
                                          <p:spTgt spid="601"/>
                                        </p:tgtEl>
                                        <p:attrNameLst>
                                          <p:attrName>style.visibility</p:attrName>
                                        </p:attrNameLst>
                                      </p:cBhvr>
                                      <p:to>
                                        <p:strVal val="visible"/>
                                      </p:to>
                                    </p:set>
                                    <p:animEffect transition="in" filter="slide(fromRight)">
                                      <p:cBhvr>
                                        <p:cTn id="55" dur="500"/>
                                        <p:tgtEl>
                                          <p:spTgt spid="601"/>
                                        </p:tgtEl>
                                      </p:cBhvr>
                                    </p:animEffect>
                                  </p:childTnLst>
                                </p:cTn>
                              </p:par>
                              <p:par>
                                <p:cTn id="56" presetID="1" presetClass="entr" presetSubtype="0" fill="hold" grpId="0" nodeType="withEffect">
                                  <p:stCondLst>
                                    <p:cond delay="0"/>
                                  </p:stCondLst>
                                  <p:childTnLst>
                                    <p:set>
                                      <p:cBhvr>
                                        <p:cTn id="57" dur="1" fill="hold">
                                          <p:stCondLst>
                                            <p:cond delay="0"/>
                                          </p:stCondLst>
                                        </p:cTn>
                                        <p:tgtEl>
                                          <p:spTgt spid="602"/>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600"/>
                                        </p:tgtEl>
                                        <p:attrNameLst>
                                          <p:attrName>style.visibility</p:attrName>
                                        </p:attrNameLst>
                                      </p:cBhvr>
                                      <p:to>
                                        <p:strVal val="visible"/>
                                      </p:to>
                                    </p:set>
                                  </p:childTnLst>
                                </p:cTn>
                              </p:par>
                              <p:par>
                                <p:cTn id="62" presetID="12" presetClass="entr" presetSubtype="8" fill="hold" grpId="0" nodeType="withEffect">
                                  <p:stCondLst>
                                    <p:cond delay="0"/>
                                  </p:stCondLst>
                                  <p:childTnLst>
                                    <p:set>
                                      <p:cBhvr>
                                        <p:cTn id="63" dur="1" fill="hold">
                                          <p:stCondLst>
                                            <p:cond delay="0"/>
                                          </p:stCondLst>
                                        </p:cTn>
                                        <p:tgtEl>
                                          <p:spTgt spid="603"/>
                                        </p:tgtEl>
                                        <p:attrNameLst>
                                          <p:attrName>style.visibility</p:attrName>
                                        </p:attrNameLst>
                                      </p:cBhvr>
                                      <p:to>
                                        <p:strVal val="visible"/>
                                      </p:to>
                                    </p:set>
                                    <p:animEffect transition="in" filter="slide(fromLeft)">
                                      <p:cBhvr>
                                        <p:cTn id="64" dur="500"/>
                                        <p:tgtEl>
                                          <p:spTgt spid="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8" grpId="0" animBg="1"/>
      <p:bldP spid="589" grpId="0"/>
      <p:bldP spid="590" grpId="0" animBg="1"/>
      <p:bldP spid="591" grpId="0"/>
      <p:bldP spid="592" grpId="0" animBg="1"/>
      <p:bldP spid="593" grpId="0"/>
      <p:bldP spid="594" grpId="0" animBg="1"/>
      <p:bldP spid="596" grpId="0"/>
      <p:bldP spid="597" grpId="0" animBg="1"/>
      <p:bldP spid="598" grpId="0"/>
      <p:bldP spid="599" grpId="0" animBg="1"/>
      <p:bldP spid="600" grpId="0"/>
      <p:bldP spid="601" grpId="0" animBg="1"/>
      <p:bldP spid="602" grpId="0"/>
      <p:bldP spid="603" grpId="0" animBg="1"/>
      <p:bldP spid="60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A9021-13C5-44DC-AEB6-99CDEEE61115}"/>
              </a:ext>
            </a:extLst>
          </p:cNvPr>
          <p:cNvSpPr>
            <a:spLocks noGrp="1"/>
          </p:cNvSpPr>
          <p:nvPr>
            <p:ph type="title"/>
          </p:nvPr>
        </p:nvSpPr>
        <p:spPr/>
        <p:txBody>
          <a:bodyPr/>
          <a:lstStyle/>
          <a:p>
            <a:r>
              <a:rPr lang="nl-BE" dirty="0"/>
              <a:t>Distributed Always On</a:t>
            </a:r>
          </a:p>
        </p:txBody>
      </p:sp>
      <p:pic>
        <p:nvPicPr>
          <p:cNvPr id="5" name="Content Placeholder 4">
            <a:extLst>
              <a:ext uri="{FF2B5EF4-FFF2-40B4-BE49-F238E27FC236}">
                <a16:creationId xmlns:a16="http://schemas.microsoft.com/office/drawing/2014/main" id="{08C86C63-137C-4DF0-8B6F-E841DD975D28}"/>
              </a:ext>
            </a:extLst>
          </p:cNvPr>
          <p:cNvPicPr>
            <a:picLocks noGrp="1" noChangeAspect="1"/>
          </p:cNvPicPr>
          <p:nvPr>
            <p:ph idx="1"/>
          </p:nvPr>
        </p:nvPicPr>
        <p:blipFill>
          <a:blip r:embed="rId2"/>
          <a:stretch>
            <a:fillRect/>
          </a:stretch>
        </p:blipFill>
        <p:spPr>
          <a:xfrm>
            <a:off x="416415" y="1540110"/>
            <a:ext cx="11054489" cy="4268261"/>
          </a:xfrm>
        </p:spPr>
      </p:pic>
    </p:spTree>
    <p:extLst>
      <p:ext uri="{BB962C8B-B14F-4D97-AF65-F5344CB8AC3E}">
        <p14:creationId xmlns:p14="http://schemas.microsoft.com/office/powerpoint/2010/main" val="146820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9AA35D3-FA01-1CAB-16E3-2C14981B9911}"/>
              </a:ext>
            </a:extLst>
          </p:cNvPr>
          <p:cNvSpPr>
            <a:spLocks noGrp="1"/>
          </p:cNvSpPr>
          <p:nvPr>
            <p:ph type="title"/>
          </p:nvPr>
        </p:nvSpPr>
        <p:spPr/>
        <p:txBody>
          <a:bodyPr/>
          <a:lstStyle/>
          <a:p>
            <a:endParaRPr lang="en-US" dirty="0"/>
          </a:p>
        </p:txBody>
      </p:sp>
      <p:pic>
        <p:nvPicPr>
          <p:cNvPr id="5" name="Picture 4">
            <a:extLst>
              <a:ext uri="{FF2B5EF4-FFF2-40B4-BE49-F238E27FC236}">
                <a16:creationId xmlns:a16="http://schemas.microsoft.com/office/drawing/2014/main" id="{6D2BA4C8-649C-427E-91D1-4F6A0D29FEE5}"/>
              </a:ext>
            </a:extLst>
          </p:cNvPr>
          <p:cNvPicPr>
            <a:picLocks noChangeAspect="1"/>
          </p:cNvPicPr>
          <p:nvPr/>
        </p:nvPicPr>
        <p:blipFill>
          <a:blip r:embed="rId3"/>
          <a:stretch>
            <a:fillRect/>
          </a:stretch>
        </p:blipFill>
        <p:spPr>
          <a:xfrm>
            <a:off x="609600" y="1738645"/>
            <a:ext cx="10972800" cy="4389120"/>
          </a:xfrm>
          <a:prstGeom prst="rect">
            <a:avLst/>
          </a:prstGeom>
          <a:noFill/>
        </p:spPr>
      </p:pic>
    </p:spTree>
    <p:extLst>
      <p:ext uri="{BB962C8B-B14F-4D97-AF65-F5344CB8AC3E}">
        <p14:creationId xmlns:p14="http://schemas.microsoft.com/office/powerpoint/2010/main" val="431503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826656-9F25-4D65-8B07-490A9748212C}"/>
              </a:ext>
            </a:extLst>
          </p:cNvPr>
          <p:cNvSpPr>
            <a:spLocks noGrp="1"/>
          </p:cNvSpPr>
          <p:nvPr>
            <p:ph type="title"/>
          </p:nvPr>
        </p:nvSpPr>
        <p:spPr>
          <a:xfrm>
            <a:off x="196240" y="831256"/>
            <a:ext cx="10972800" cy="850106"/>
          </a:xfrm>
        </p:spPr>
        <p:txBody>
          <a:bodyPr/>
          <a:lstStyle/>
          <a:p>
            <a:r>
              <a:rPr lang="en-US" dirty="0"/>
              <a:t>SQL Server: From top</a:t>
            </a:r>
            <a:endParaRPr lang="en-BE" dirty="0"/>
          </a:p>
        </p:txBody>
      </p:sp>
      <p:pic>
        <p:nvPicPr>
          <p:cNvPr id="3074" name="Picture 2" descr="Related image">
            <a:extLst>
              <a:ext uri="{FF2B5EF4-FFF2-40B4-BE49-F238E27FC236}">
                <a16:creationId xmlns:a16="http://schemas.microsoft.com/office/drawing/2014/main" id="{5956E5F7-922E-4F56-A926-BE65FE81F5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108" y="1986524"/>
            <a:ext cx="9525784" cy="2884952"/>
          </a:xfrm>
          <a:prstGeom prst="rect">
            <a:avLst/>
          </a:prstGeom>
          <a:noFill/>
          <a:extLst>
            <a:ext uri="{909E8E84-426E-40DD-AFC4-6F175D3DCCD1}">
              <a14:hiddenFill xmlns:a14="http://schemas.microsoft.com/office/drawing/2010/main">
                <a:solidFill>
                  <a:srgbClr val="FFFFFF"/>
                </a:solidFill>
              </a14:hiddenFill>
            </a:ext>
          </a:extLst>
        </p:spPr>
      </p:pic>
      <p:sp>
        <p:nvSpPr>
          <p:cNvPr id="6" name="Title 3">
            <a:extLst>
              <a:ext uri="{FF2B5EF4-FFF2-40B4-BE49-F238E27FC236}">
                <a16:creationId xmlns:a16="http://schemas.microsoft.com/office/drawing/2014/main" id="{FEC3DB90-2603-4B8C-87ED-BE042288E758}"/>
              </a:ext>
            </a:extLst>
          </p:cNvPr>
          <p:cNvSpPr txBox="1">
            <a:spLocks/>
          </p:cNvSpPr>
          <p:nvPr/>
        </p:nvSpPr>
        <p:spPr>
          <a:xfrm>
            <a:off x="8465507" y="5481801"/>
            <a:ext cx="3343316" cy="850106"/>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300" b="1" kern="1200">
                <a:solidFill>
                  <a:schemeClr val="bg1"/>
                </a:solidFill>
                <a:latin typeface="Verdana" pitchFamily="34" charset="0"/>
                <a:ea typeface="Verdana" pitchFamily="34" charset="0"/>
                <a:cs typeface="Verdana" pitchFamily="34" charset="0"/>
              </a:defRPr>
            </a:lvl1pPr>
          </a:lstStyle>
          <a:p>
            <a:r>
              <a:rPr lang="en-US" dirty="0"/>
              <a:t>To bottom</a:t>
            </a:r>
            <a:endParaRPr lang="en-BE" dirty="0"/>
          </a:p>
        </p:txBody>
      </p:sp>
    </p:spTree>
    <p:extLst>
      <p:ext uri="{BB962C8B-B14F-4D97-AF65-F5344CB8AC3E}">
        <p14:creationId xmlns:p14="http://schemas.microsoft.com/office/powerpoint/2010/main" val="31225752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D08180-EBED-455B-8147-ABE1303CC347}"/>
              </a:ext>
            </a:extLst>
          </p:cNvPr>
          <p:cNvSpPr>
            <a:spLocks noGrp="1"/>
          </p:cNvSpPr>
          <p:nvPr>
            <p:ph type="title"/>
          </p:nvPr>
        </p:nvSpPr>
        <p:spPr>
          <a:xfrm>
            <a:off x="338666" y="370916"/>
            <a:ext cx="10972800" cy="850106"/>
          </a:xfrm>
        </p:spPr>
        <p:txBody>
          <a:bodyPr/>
          <a:lstStyle/>
          <a:p>
            <a:r>
              <a:rPr lang="en-US" dirty="0"/>
              <a:t>Let’s see!</a:t>
            </a:r>
            <a:endParaRPr lang="en-BE" dirty="0"/>
          </a:p>
        </p:txBody>
      </p:sp>
    </p:spTree>
    <p:extLst>
      <p:ext uri="{BB962C8B-B14F-4D97-AF65-F5344CB8AC3E}">
        <p14:creationId xmlns:p14="http://schemas.microsoft.com/office/powerpoint/2010/main" val="16833436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39DE640-06CA-4A08-9A54-1BFF738CF7DC}"/>
              </a:ext>
            </a:extLst>
          </p:cNvPr>
          <p:cNvSpPr>
            <a:spLocks noGrp="1"/>
          </p:cNvSpPr>
          <p:nvPr>
            <p:ph type="title"/>
          </p:nvPr>
        </p:nvSpPr>
        <p:spPr/>
        <p:txBody>
          <a:bodyPr/>
          <a:lstStyle/>
          <a:p>
            <a:r>
              <a:rPr lang="en-US" dirty="0"/>
              <a:t>Did nobody automate this?</a:t>
            </a:r>
            <a:endParaRPr lang="en-BE" dirty="0"/>
          </a:p>
        </p:txBody>
      </p:sp>
      <p:pic>
        <p:nvPicPr>
          <p:cNvPr id="6146" name="Picture 2" descr="Image result for keep calm powershell">
            <a:extLst>
              <a:ext uri="{FF2B5EF4-FFF2-40B4-BE49-F238E27FC236}">
                <a16:creationId xmlns:a16="http://schemas.microsoft.com/office/drawing/2014/main" id="{259E4EF8-F566-4774-BFCE-8631CB5BA9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818" y="1546071"/>
            <a:ext cx="3983947" cy="5311929"/>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result for dbatools icon">
            <a:extLst>
              <a:ext uri="{FF2B5EF4-FFF2-40B4-BE49-F238E27FC236}">
                <a16:creationId xmlns:a16="http://schemas.microsoft.com/office/drawing/2014/main" id="{50C30866-1F89-4D6F-9B0E-84CB4E0442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5788" y="112474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A46FDD60-92C4-4C46-8BA2-D80BF53DA2C0}"/>
              </a:ext>
            </a:extLst>
          </p:cNvPr>
          <p:cNvSpPr/>
          <p:nvPr/>
        </p:nvSpPr>
        <p:spPr>
          <a:xfrm>
            <a:off x="7778931" y="4534542"/>
            <a:ext cx="2042867" cy="369332"/>
          </a:xfrm>
          <a:prstGeom prst="rect">
            <a:avLst/>
          </a:prstGeom>
        </p:spPr>
        <p:txBody>
          <a:bodyPr wrap="none">
            <a:spAutoFit/>
          </a:bodyPr>
          <a:lstStyle/>
          <a:p>
            <a:r>
              <a:rPr lang="en-US" dirty="0">
                <a:hlinkClick r:id="rId4"/>
              </a:rPr>
              <a:t>https://dbatools.io/</a:t>
            </a:r>
            <a:endParaRPr lang="en-BE" dirty="0"/>
          </a:p>
        </p:txBody>
      </p:sp>
    </p:spTree>
    <p:extLst>
      <p:ext uri="{BB962C8B-B14F-4D97-AF65-F5344CB8AC3E}">
        <p14:creationId xmlns:p14="http://schemas.microsoft.com/office/powerpoint/2010/main" val="35434627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49E17A-D409-4C51-ADB4-18ED5A6161F7}"/>
              </a:ext>
            </a:extLst>
          </p:cNvPr>
          <p:cNvSpPr>
            <a:spLocks noGrp="1"/>
          </p:cNvSpPr>
          <p:nvPr>
            <p:ph type="title"/>
          </p:nvPr>
        </p:nvSpPr>
        <p:spPr/>
        <p:txBody>
          <a:bodyPr/>
          <a:lstStyle/>
          <a:p>
            <a:r>
              <a:rPr lang="en-US" dirty="0"/>
              <a:t>The database is slow!</a:t>
            </a:r>
            <a:endParaRPr lang="en-BE" dirty="0"/>
          </a:p>
        </p:txBody>
      </p:sp>
      <p:pic>
        <p:nvPicPr>
          <p:cNvPr id="2050" name="Picture 2" descr="Image result for cartoon database slow">
            <a:extLst>
              <a:ext uri="{FF2B5EF4-FFF2-40B4-BE49-F238E27FC236}">
                <a16:creationId xmlns:a16="http://schemas.microsoft.com/office/drawing/2014/main" id="{1E116D35-B362-4A74-B1B4-062ED1E867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1252" y="3068960"/>
            <a:ext cx="6011148" cy="3250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0011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3B4A1E-39AF-44DC-BF7A-0781C460609C}"/>
              </a:ext>
            </a:extLst>
          </p:cNvPr>
          <p:cNvSpPr>
            <a:spLocks noGrp="1"/>
          </p:cNvSpPr>
          <p:nvPr>
            <p:ph type="title"/>
          </p:nvPr>
        </p:nvSpPr>
        <p:spPr/>
        <p:txBody>
          <a:bodyPr/>
          <a:lstStyle/>
          <a:p>
            <a:r>
              <a:rPr lang="en-US" dirty="0"/>
              <a:t>What are our options</a:t>
            </a:r>
            <a:endParaRPr lang="en-BE" dirty="0"/>
          </a:p>
        </p:txBody>
      </p:sp>
      <p:graphicFrame>
        <p:nvGraphicFramePr>
          <p:cNvPr id="5" name="Diagram 4">
            <a:extLst>
              <a:ext uri="{FF2B5EF4-FFF2-40B4-BE49-F238E27FC236}">
                <a16:creationId xmlns:a16="http://schemas.microsoft.com/office/drawing/2014/main" id="{A3B71472-6504-4D97-AAA6-EAED9BAEEBDD}"/>
              </a:ext>
            </a:extLst>
          </p:cNvPr>
          <p:cNvGraphicFramePr/>
          <p:nvPr>
            <p:extLst>
              <p:ext uri="{D42A27DB-BD31-4B8C-83A1-F6EECF244321}">
                <p14:modId xmlns:p14="http://schemas.microsoft.com/office/powerpoint/2010/main" val="657061235"/>
              </p:ext>
            </p:extLst>
          </p:nvPr>
        </p:nvGraphicFramePr>
        <p:xfrm>
          <a:off x="469557" y="1408670"/>
          <a:ext cx="11343502" cy="47296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603406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6893A-59E1-EDF5-724E-71CA227558D6}"/>
              </a:ext>
            </a:extLst>
          </p:cNvPr>
          <p:cNvSpPr>
            <a:spLocks noGrp="1"/>
          </p:cNvSpPr>
          <p:nvPr>
            <p:ph type="title"/>
          </p:nvPr>
        </p:nvSpPr>
        <p:spPr/>
        <p:txBody>
          <a:bodyPr/>
          <a:lstStyle/>
          <a:p>
            <a:r>
              <a:rPr lang="fr-BE" dirty="0"/>
              <a:t>Extended </a:t>
            </a:r>
            <a:r>
              <a:rPr lang="fr-BE" dirty="0" err="1"/>
              <a:t>events</a:t>
            </a:r>
            <a:r>
              <a:rPr lang="fr-BE" dirty="0"/>
              <a:t> vs profiler </a:t>
            </a:r>
            <a:endParaRPr lang="en-BE" dirty="0"/>
          </a:p>
        </p:txBody>
      </p:sp>
      <p:sp>
        <p:nvSpPr>
          <p:cNvPr id="3" name="Content Placeholder 2">
            <a:extLst>
              <a:ext uri="{FF2B5EF4-FFF2-40B4-BE49-F238E27FC236}">
                <a16:creationId xmlns:a16="http://schemas.microsoft.com/office/drawing/2014/main" id="{61778BF0-425F-6A62-3FF5-70BDBEB19402}"/>
              </a:ext>
            </a:extLst>
          </p:cNvPr>
          <p:cNvSpPr>
            <a:spLocks noGrp="1"/>
          </p:cNvSpPr>
          <p:nvPr>
            <p:ph idx="1"/>
          </p:nvPr>
        </p:nvSpPr>
        <p:spPr/>
        <p:txBody>
          <a:bodyPr/>
          <a:lstStyle/>
          <a:p>
            <a:r>
              <a:rPr lang="fr-BE" dirty="0"/>
              <a:t>GUI</a:t>
            </a:r>
          </a:p>
          <a:p>
            <a:r>
              <a:rPr lang="fr-BE" dirty="0" err="1"/>
              <a:t>Overhead</a:t>
            </a:r>
            <a:endParaRPr lang="fr-BE" dirty="0"/>
          </a:p>
          <a:p>
            <a:pPr lvl="1"/>
            <a:r>
              <a:rPr lang="fr-BE" dirty="0" err="1"/>
              <a:t>Async</a:t>
            </a:r>
            <a:r>
              <a:rPr lang="fr-BE" dirty="0"/>
              <a:t> vs </a:t>
            </a:r>
            <a:r>
              <a:rPr lang="fr-BE" dirty="0" err="1"/>
              <a:t>sync</a:t>
            </a:r>
            <a:r>
              <a:rPr lang="fr-BE" dirty="0"/>
              <a:t> capture</a:t>
            </a:r>
          </a:p>
          <a:p>
            <a:r>
              <a:rPr lang="fr-BE" dirty="0" err="1"/>
              <a:t>Causality</a:t>
            </a:r>
            <a:r>
              <a:rPr lang="fr-BE" dirty="0"/>
              <a:t> </a:t>
            </a:r>
            <a:r>
              <a:rPr lang="fr-BE" dirty="0" err="1"/>
              <a:t>tracking</a:t>
            </a:r>
            <a:endParaRPr lang="fr-BE" dirty="0"/>
          </a:p>
          <a:p>
            <a:r>
              <a:rPr lang="fr-BE" dirty="0" err="1"/>
              <a:t>Many</a:t>
            </a:r>
            <a:r>
              <a:rPr lang="fr-BE" dirty="0"/>
              <a:t> </a:t>
            </a:r>
            <a:r>
              <a:rPr lang="fr-BE" dirty="0" err="1"/>
              <a:t>many</a:t>
            </a:r>
            <a:r>
              <a:rPr lang="fr-BE" dirty="0"/>
              <a:t> more </a:t>
            </a:r>
            <a:r>
              <a:rPr lang="fr-BE" dirty="0" err="1"/>
              <a:t>events</a:t>
            </a:r>
            <a:endParaRPr lang="fr-BE" dirty="0"/>
          </a:p>
        </p:txBody>
      </p:sp>
    </p:spTree>
    <p:extLst>
      <p:ext uri="{BB962C8B-B14F-4D97-AF65-F5344CB8AC3E}">
        <p14:creationId xmlns:p14="http://schemas.microsoft.com/office/powerpoint/2010/main" val="34281963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52E977-C1A1-491C-93D7-289E556A058C}"/>
              </a:ext>
            </a:extLst>
          </p:cNvPr>
          <p:cNvSpPr>
            <a:spLocks noGrp="1"/>
          </p:cNvSpPr>
          <p:nvPr>
            <p:ph type="title"/>
          </p:nvPr>
        </p:nvSpPr>
        <p:spPr/>
        <p:txBody>
          <a:bodyPr/>
          <a:lstStyle/>
          <a:p>
            <a:r>
              <a:rPr lang="en-US" dirty="0"/>
              <a:t>Let’s show</a:t>
            </a:r>
            <a:endParaRPr lang="en-BE" dirty="0"/>
          </a:p>
        </p:txBody>
      </p:sp>
    </p:spTree>
    <p:extLst>
      <p:ext uri="{BB962C8B-B14F-4D97-AF65-F5344CB8AC3E}">
        <p14:creationId xmlns:p14="http://schemas.microsoft.com/office/powerpoint/2010/main" val="40787573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318B8-8D12-76D1-8468-49CDF7D9227D}"/>
              </a:ext>
            </a:extLst>
          </p:cNvPr>
          <p:cNvSpPr>
            <a:spLocks noGrp="1"/>
          </p:cNvSpPr>
          <p:nvPr>
            <p:ph type="title"/>
          </p:nvPr>
        </p:nvSpPr>
        <p:spPr/>
        <p:txBody>
          <a:bodyPr/>
          <a:lstStyle/>
          <a:p>
            <a:r>
              <a:rPr lang="fr-BE" dirty="0" err="1"/>
              <a:t>Recap</a:t>
            </a:r>
            <a:endParaRPr lang="en-BE" dirty="0"/>
          </a:p>
        </p:txBody>
      </p:sp>
      <p:sp>
        <p:nvSpPr>
          <p:cNvPr id="3" name="Content Placeholder 2">
            <a:extLst>
              <a:ext uri="{FF2B5EF4-FFF2-40B4-BE49-F238E27FC236}">
                <a16:creationId xmlns:a16="http://schemas.microsoft.com/office/drawing/2014/main" id="{09D8041D-F2DB-FB58-CE30-0B702464192E}"/>
              </a:ext>
            </a:extLst>
          </p:cNvPr>
          <p:cNvSpPr>
            <a:spLocks noGrp="1"/>
          </p:cNvSpPr>
          <p:nvPr>
            <p:ph idx="1"/>
          </p:nvPr>
        </p:nvSpPr>
        <p:spPr>
          <a:xfrm>
            <a:off x="838200" y="1306286"/>
            <a:ext cx="10515600" cy="5428343"/>
          </a:xfrm>
        </p:spPr>
        <p:txBody>
          <a:bodyPr>
            <a:normAutofit fontScale="77500" lnSpcReduction="20000"/>
          </a:bodyPr>
          <a:lstStyle/>
          <a:p>
            <a:r>
              <a:rPr lang="fr-BE" dirty="0"/>
              <a:t>Installation</a:t>
            </a:r>
          </a:p>
          <a:p>
            <a:pPr lvl="1"/>
            <a:r>
              <a:rPr lang="fr-BE" dirty="0"/>
              <a:t>Service </a:t>
            </a:r>
            <a:r>
              <a:rPr lang="fr-BE" dirty="0" err="1"/>
              <a:t>accounts</a:t>
            </a:r>
            <a:r>
              <a:rPr lang="fr-BE" dirty="0"/>
              <a:t> / Drives / Instant file initialisation</a:t>
            </a:r>
          </a:p>
          <a:p>
            <a:pPr lvl="1"/>
            <a:r>
              <a:rPr lang="fr-BE" dirty="0"/>
              <a:t>System </a:t>
            </a:r>
            <a:r>
              <a:rPr lang="fr-BE" dirty="0" err="1"/>
              <a:t>databases</a:t>
            </a:r>
            <a:endParaRPr lang="fr-BE" dirty="0"/>
          </a:p>
          <a:p>
            <a:pPr lvl="1"/>
            <a:r>
              <a:rPr lang="fr-BE" dirty="0"/>
              <a:t>Ola </a:t>
            </a:r>
            <a:r>
              <a:rPr lang="fr-BE" dirty="0" err="1"/>
              <a:t>hallengren</a:t>
            </a:r>
            <a:endParaRPr lang="fr-BE" dirty="0"/>
          </a:p>
          <a:p>
            <a:r>
              <a:rPr lang="fr-BE" dirty="0"/>
              <a:t>Configuration</a:t>
            </a:r>
          </a:p>
          <a:p>
            <a:pPr lvl="1"/>
            <a:r>
              <a:rPr lang="fr-BE" dirty="0"/>
              <a:t>Max dop/</a:t>
            </a:r>
            <a:r>
              <a:rPr lang="fr-BE" dirty="0" err="1"/>
              <a:t>cost</a:t>
            </a:r>
            <a:r>
              <a:rPr lang="fr-BE" dirty="0"/>
              <a:t> </a:t>
            </a:r>
            <a:r>
              <a:rPr lang="fr-BE" dirty="0" err="1"/>
              <a:t>threshold</a:t>
            </a:r>
            <a:endParaRPr lang="fr-BE" dirty="0"/>
          </a:p>
          <a:p>
            <a:pPr lvl="1"/>
            <a:r>
              <a:rPr lang="fr-BE" dirty="0" err="1"/>
              <a:t>Compatability</a:t>
            </a:r>
            <a:r>
              <a:rPr lang="fr-BE" dirty="0"/>
              <a:t> </a:t>
            </a:r>
            <a:r>
              <a:rPr lang="fr-BE" dirty="0" err="1"/>
              <a:t>levels</a:t>
            </a:r>
            <a:endParaRPr lang="fr-BE" dirty="0"/>
          </a:p>
          <a:p>
            <a:r>
              <a:rPr lang="fr-BE" dirty="0"/>
              <a:t>Backups</a:t>
            </a:r>
          </a:p>
          <a:p>
            <a:r>
              <a:rPr lang="fr-BE" dirty="0"/>
              <a:t>Security</a:t>
            </a:r>
          </a:p>
          <a:p>
            <a:pPr lvl="1"/>
            <a:r>
              <a:rPr lang="fr-BE" dirty="0"/>
              <a:t>AD vs SQL login (SID)</a:t>
            </a:r>
          </a:p>
          <a:p>
            <a:r>
              <a:rPr lang="fr-BE" dirty="0"/>
              <a:t>High </a:t>
            </a:r>
            <a:r>
              <a:rPr lang="fr-BE" dirty="0" err="1"/>
              <a:t>availability</a:t>
            </a:r>
            <a:endParaRPr lang="fr-BE" dirty="0"/>
          </a:p>
          <a:p>
            <a:pPr lvl="1"/>
            <a:r>
              <a:rPr lang="fr-BE" dirty="0"/>
              <a:t>Log shipping</a:t>
            </a:r>
          </a:p>
          <a:p>
            <a:pPr lvl="1"/>
            <a:r>
              <a:rPr lang="fr-BE" dirty="0"/>
              <a:t>Always On (</a:t>
            </a:r>
            <a:r>
              <a:rPr lang="fr-BE" dirty="0" err="1"/>
              <a:t>Availability</a:t>
            </a:r>
            <a:r>
              <a:rPr lang="fr-BE" dirty="0"/>
              <a:t> groups)</a:t>
            </a:r>
          </a:p>
          <a:p>
            <a:r>
              <a:rPr lang="fr-BE" dirty="0"/>
              <a:t>Monitoring</a:t>
            </a:r>
          </a:p>
          <a:p>
            <a:pPr lvl="1"/>
            <a:r>
              <a:rPr lang="fr-BE" dirty="0" err="1"/>
              <a:t>WhoIsActive</a:t>
            </a:r>
            <a:endParaRPr lang="fr-BE" dirty="0"/>
          </a:p>
          <a:p>
            <a:pPr lvl="1"/>
            <a:r>
              <a:rPr lang="fr-BE" dirty="0"/>
              <a:t>Glenn </a:t>
            </a:r>
            <a:r>
              <a:rPr lang="fr-BE" dirty="0" err="1"/>
              <a:t>barry</a:t>
            </a:r>
            <a:r>
              <a:rPr lang="fr-BE" dirty="0"/>
              <a:t> scripts</a:t>
            </a:r>
          </a:p>
          <a:p>
            <a:pPr lvl="1"/>
            <a:r>
              <a:rPr lang="fr-BE" dirty="0" err="1"/>
              <a:t>Querystore</a:t>
            </a:r>
            <a:endParaRPr lang="fr-BE" dirty="0"/>
          </a:p>
          <a:p>
            <a:pPr lvl="1"/>
            <a:r>
              <a:rPr lang="fr-BE" dirty="0"/>
              <a:t>Extended </a:t>
            </a:r>
            <a:r>
              <a:rPr lang="fr-BE" dirty="0" err="1"/>
              <a:t>events</a:t>
            </a:r>
            <a:r>
              <a:rPr lang="fr-BE" dirty="0"/>
              <a:t> </a:t>
            </a:r>
            <a:endParaRPr lang="en-BE" dirty="0"/>
          </a:p>
        </p:txBody>
      </p:sp>
    </p:spTree>
    <p:extLst>
      <p:ext uri="{BB962C8B-B14F-4D97-AF65-F5344CB8AC3E}">
        <p14:creationId xmlns:p14="http://schemas.microsoft.com/office/powerpoint/2010/main" val="2972476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AF1D7-247A-759A-C611-E2CC81B697D8}"/>
              </a:ext>
            </a:extLst>
          </p:cNvPr>
          <p:cNvSpPr>
            <a:spLocks noGrp="1"/>
          </p:cNvSpPr>
          <p:nvPr>
            <p:ph type="title"/>
          </p:nvPr>
        </p:nvSpPr>
        <p:spPr/>
        <p:txBody>
          <a:bodyPr/>
          <a:lstStyle/>
          <a:p>
            <a:r>
              <a:rPr lang="fr-BE" dirty="0"/>
              <a:t>Agenda</a:t>
            </a:r>
            <a:endParaRPr lang="en-BE" dirty="0"/>
          </a:p>
        </p:txBody>
      </p:sp>
      <p:sp>
        <p:nvSpPr>
          <p:cNvPr id="3" name="Content Placeholder 2">
            <a:extLst>
              <a:ext uri="{FF2B5EF4-FFF2-40B4-BE49-F238E27FC236}">
                <a16:creationId xmlns:a16="http://schemas.microsoft.com/office/drawing/2014/main" id="{E26711E8-41B1-F8AD-2DCD-3B3283157388}"/>
              </a:ext>
            </a:extLst>
          </p:cNvPr>
          <p:cNvSpPr>
            <a:spLocks noGrp="1"/>
          </p:cNvSpPr>
          <p:nvPr>
            <p:ph idx="1"/>
          </p:nvPr>
        </p:nvSpPr>
        <p:spPr>
          <a:xfrm>
            <a:off x="838200" y="1509486"/>
            <a:ext cx="10515600" cy="4667477"/>
          </a:xfrm>
        </p:spPr>
        <p:txBody>
          <a:bodyPr/>
          <a:lstStyle/>
          <a:p>
            <a:r>
              <a:rPr lang="fr-BE" dirty="0"/>
              <a:t>SQL </a:t>
            </a:r>
            <a:r>
              <a:rPr lang="fr-BE" dirty="0" err="1"/>
              <a:t>Patching</a:t>
            </a:r>
            <a:r>
              <a:rPr lang="fr-BE" dirty="0"/>
              <a:t> – </a:t>
            </a:r>
            <a:r>
              <a:rPr lang="fr-BE" dirty="0" err="1"/>
              <a:t>risk</a:t>
            </a:r>
            <a:r>
              <a:rPr lang="fr-BE" dirty="0"/>
              <a:t> vs </a:t>
            </a:r>
            <a:r>
              <a:rPr lang="fr-BE" dirty="0" err="1"/>
              <a:t>benefit</a:t>
            </a:r>
            <a:endParaRPr lang="fr-BE" dirty="0"/>
          </a:p>
          <a:p>
            <a:r>
              <a:rPr lang="fr-BE" dirty="0"/>
              <a:t>SQL </a:t>
            </a:r>
            <a:r>
              <a:rPr lang="fr-BE" dirty="0" err="1"/>
              <a:t>Alerts</a:t>
            </a:r>
            <a:endParaRPr lang="fr-BE" dirty="0"/>
          </a:p>
          <a:p>
            <a:r>
              <a:rPr lang="fr-BE" dirty="0"/>
              <a:t>How </a:t>
            </a:r>
            <a:r>
              <a:rPr lang="fr-BE" dirty="0" err="1"/>
              <a:t>does</a:t>
            </a:r>
            <a:r>
              <a:rPr lang="fr-BE" dirty="0"/>
              <a:t> the engine </a:t>
            </a:r>
            <a:r>
              <a:rPr lang="fr-BE" dirty="0" err="1"/>
              <a:t>work</a:t>
            </a:r>
            <a:r>
              <a:rPr lang="fr-BE" dirty="0"/>
              <a:t> </a:t>
            </a:r>
          </a:p>
          <a:p>
            <a:r>
              <a:rPr lang="fr-BE" dirty="0"/>
              <a:t>Exercices </a:t>
            </a:r>
          </a:p>
          <a:p>
            <a:r>
              <a:rPr lang="fr-BE" dirty="0"/>
              <a:t>Anti patterns – Tips and tricks</a:t>
            </a:r>
          </a:p>
          <a:p>
            <a:r>
              <a:rPr lang="fr-BE" dirty="0"/>
              <a:t>Look </a:t>
            </a:r>
            <a:r>
              <a:rPr lang="fr-BE" dirty="0" err="1"/>
              <a:t>around</a:t>
            </a:r>
            <a:r>
              <a:rPr lang="fr-BE" dirty="0"/>
              <a:t> </a:t>
            </a:r>
            <a:r>
              <a:rPr lang="fr-BE" dirty="0" err="1"/>
              <a:t>own</a:t>
            </a:r>
            <a:r>
              <a:rPr lang="fr-BE" dirty="0"/>
              <a:t> environnement </a:t>
            </a:r>
          </a:p>
          <a:p>
            <a:pPr lvl="1"/>
            <a:r>
              <a:rPr lang="fr-BE" dirty="0"/>
              <a:t>Blitz  - Cache – Index </a:t>
            </a:r>
          </a:p>
          <a:p>
            <a:pPr lvl="1"/>
            <a:r>
              <a:rPr lang="fr-BE" dirty="0" err="1"/>
              <a:t>QueryStore</a:t>
            </a:r>
            <a:endParaRPr lang="fr-BE" dirty="0"/>
          </a:p>
          <a:p>
            <a:r>
              <a:rPr lang="fr-BE" dirty="0"/>
              <a:t>Questions</a:t>
            </a:r>
          </a:p>
          <a:p>
            <a:pPr lvl="1"/>
            <a:endParaRPr lang="en-BE" dirty="0"/>
          </a:p>
        </p:txBody>
      </p:sp>
    </p:spTree>
    <p:extLst>
      <p:ext uri="{BB962C8B-B14F-4D97-AF65-F5344CB8AC3E}">
        <p14:creationId xmlns:p14="http://schemas.microsoft.com/office/powerpoint/2010/main" val="39878086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6A920-99A2-4820-9E8A-485F207B68F2}"/>
              </a:ext>
            </a:extLst>
          </p:cNvPr>
          <p:cNvSpPr>
            <a:spLocks noGrp="1"/>
          </p:cNvSpPr>
          <p:nvPr>
            <p:ph type="title"/>
          </p:nvPr>
        </p:nvSpPr>
        <p:spPr/>
        <p:txBody>
          <a:bodyPr/>
          <a:lstStyle/>
          <a:p>
            <a:r>
              <a:rPr lang="en-US" dirty="0"/>
              <a:t>SQL Alerts</a:t>
            </a:r>
            <a:endParaRPr lang="en-BE" dirty="0"/>
          </a:p>
        </p:txBody>
      </p:sp>
      <p:sp>
        <p:nvSpPr>
          <p:cNvPr id="3" name="Content Placeholder 2">
            <a:extLst>
              <a:ext uri="{FF2B5EF4-FFF2-40B4-BE49-F238E27FC236}">
                <a16:creationId xmlns:a16="http://schemas.microsoft.com/office/drawing/2014/main" id="{2C28F016-F0AD-4EEA-82E2-068477F6BA31}"/>
              </a:ext>
            </a:extLst>
          </p:cNvPr>
          <p:cNvSpPr>
            <a:spLocks noGrp="1"/>
          </p:cNvSpPr>
          <p:nvPr>
            <p:ph idx="1"/>
          </p:nvPr>
        </p:nvSpPr>
        <p:spPr/>
        <p:txBody>
          <a:bodyPr/>
          <a:lstStyle/>
          <a:p>
            <a:r>
              <a:rPr lang="en-US" dirty="0"/>
              <a:t>Monitor Severity 16 – 25</a:t>
            </a:r>
          </a:p>
          <a:p>
            <a:r>
              <a:rPr lang="en-US" dirty="0"/>
              <a:t>823,824 and 825</a:t>
            </a:r>
            <a:endParaRPr lang="en-BE" dirty="0"/>
          </a:p>
        </p:txBody>
      </p:sp>
      <p:graphicFrame>
        <p:nvGraphicFramePr>
          <p:cNvPr id="7" name="Content Placeholder 3">
            <a:extLst>
              <a:ext uri="{FF2B5EF4-FFF2-40B4-BE49-F238E27FC236}">
                <a16:creationId xmlns:a16="http://schemas.microsoft.com/office/drawing/2014/main" id="{23D0897A-25ED-4410-BF9A-41E2EF04ECC0}"/>
              </a:ext>
            </a:extLst>
          </p:cNvPr>
          <p:cNvGraphicFramePr>
            <a:graphicFrameLocks/>
          </p:cNvGraphicFramePr>
          <p:nvPr>
            <p:extLst>
              <p:ext uri="{D42A27DB-BD31-4B8C-83A1-F6EECF244321}">
                <p14:modId xmlns:p14="http://schemas.microsoft.com/office/powerpoint/2010/main" val="1290259093"/>
              </p:ext>
            </p:extLst>
          </p:nvPr>
        </p:nvGraphicFramePr>
        <p:xfrm>
          <a:off x="838200" y="2759194"/>
          <a:ext cx="9469846" cy="3552706"/>
        </p:xfrm>
        <a:graphic>
          <a:graphicData uri="http://schemas.openxmlformats.org/drawingml/2006/table">
            <a:tbl>
              <a:tblPr firstRow="1" bandRow="1">
                <a:tableStyleId>{5C22544A-7EE6-4342-B048-85BDC9FD1C3A}</a:tableStyleId>
              </a:tblPr>
              <a:tblGrid>
                <a:gridCol w="4734923">
                  <a:extLst>
                    <a:ext uri="{9D8B030D-6E8A-4147-A177-3AD203B41FA5}">
                      <a16:colId xmlns:a16="http://schemas.microsoft.com/office/drawing/2014/main" val="20000"/>
                    </a:ext>
                  </a:extLst>
                </a:gridCol>
                <a:gridCol w="4734923">
                  <a:extLst>
                    <a:ext uri="{9D8B030D-6E8A-4147-A177-3AD203B41FA5}">
                      <a16:colId xmlns:a16="http://schemas.microsoft.com/office/drawing/2014/main" val="20001"/>
                    </a:ext>
                  </a:extLst>
                </a:gridCol>
              </a:tblGrid>
              <a:tr h="372284">
                <a:tc>
                  <a:txBody>
                    <a:bodyPr/>
                    <a:lstStyle/>
                    <a:p>
                      <a:r>
                        <a:rPr lang="nl-BE" sz="2400" dirty="0"/>
                        <a:t>Error </a:t>
                      </a:r>
                      <a:r>
                        <a:rPr lang="nl-BE" sz="2400" dirty="0" err="1"/>
                        <a:t>Number</a:t>
                      </a:r>
                      <a:r>
                        <a:rPr lang="nl-BE" sz="2400" dirty="0"/>
                        <a:t> Range</a:t>
                      </a:r>
                    </a:p>
                  </a:txBody>
                  <a:tcPr marL="89518" marR="89518" marT="44759" marB="44759"/>
                </a:tc>
                <a:tc>
                  <a:txBody>
                    <a:bodyPr/>
                    <a:lstStyle/>
                    <a:p>
                      <a:r>
                        <a:rPr lang="nl-BE" sz="2400" dirty="0" err="1"/>
                        <a:t>Description</a:t>
                      </a:r>
                      <a:endParaRPr lang="nl-BE" sz="2400" dirty="0"/>
                    </a:p>
                  </a:txBody>
                  <a:tcPr marL="89518" marR="89518" marT="44759" marB="44759"/>
                </a:tc>
                <a:extLst>
                  <a:ext uri="{0D108BD9-81ED-4DB2-BD59-A6C34878D82A}">
                    <a16:rowId xmlns:a16="http://schemas.microsoft.com/office/drawing/2014/main" val="10000"/>
                  </a:ext>
                </a:extLst>
              </a:tr>
              <a:tr h="372284">
                <a:tc>
                  <a:txBody>
                    <a:bodyPr/>
                    <a:lstStyle/>
                    <a:p>
                      <a:r>
                        <a:rPr lang="nl-BE" sz="2400" dirty="0"/>
                        <a:t>0 – 9 </a:t>
                      </a:r>
                    </a:p>
                  </a:txBody>
                  <a:tcPr marL="89518" marR="89518" marT="44759" marB="44759"/>
                </a:tc>
                <a:tc>
                  <a:txBody>
                    <a:bodyPr/>
                    <a:lstStyle/>
                    <a:p>
                      <a:r>
                        <a:rPr lang="nl-BE" sz="2400" dirty="0"/>
                        <a:t>Information </a:t>
                      </a:r>
                      <a:r>
                        <a:rPr lang="nl-BE" sz="2400" dirty="0" err="1"/>
                        <a:t>Messages</a:t>
                      </a:r>
                      <a:endParaRPr lang="nl-BE" sz="2400" dirty="0"/>
                    </a:p>
                  </a:txBody>
                  <a:tcPr marL="89518" marR="89518" marT="44759" marB="44759"/>
                </a:tc>
                <a:extLst>
                  <a:ext uri="{0D108BD9-81ED-4DB2-BD59-A6C34878D82A}">
                    <a16:rowId xmlns:a16="http://schemas.microsoft.com/office/drawing/2014/main" val="10001"/>
                  </a:ext>
                </a:extLst>
              </a:tr>
              <a:tr h="372284">
                <a:tc>
                  <a:txBody>
                    <a:bodyPr/>
                    <a:lstStyle/>
                    <a:p>
                      <a:r>
                        <a:rPr lang="nl-BE" sz="2400" dirty="0"/>
                        <a:t>10</a:t>
                      </a:r>
                    </a:p>
                  </a:txBody>
                  <a:tcPr marL="89518" marR="89518" marT="44759" marB="44759"/>
                </a:tc>
                <a:tc>
                  <a:txBody>
                    <a:bodyPr/>
                    <a:lstStyle/>
                    <a:p>
                      <a:r>
                        <a:rPr lang="nl-BE" sz="2400" dirty="0"/>
                        <a:t>Information</a:t>
                      </a:r>
                      <a:r>
                        <a:rPr lang="nl-BE" sz="2400" baseline="0" dirty="0"/>
                        <a:t> or non severe </a:t>
                      </a:r>
                      <a:r>
                        <a:rPr lang="nl-BE" sz="2400" baseline="0" dirty="0" err="1"/>
                        <a:t>errors</a:t>
                      </a:r>
                      <a:endParaRPr lang="nl-BE" sz="2400" dirty="0"/>
                    </a:p>
                  </a:txBody>
                  <a:tcPr marL="89518" marR="89518" marT="44759" marB="44759"/>
                </a:tc>
                <a:extLst>
                  <a:ext uri="{0D108BD9-81ED-4DB2-BD59-A6C34878D82A}">
                    <a16:rowId xmlns:a16="http://schemas.microsoft.com/office/drawing/2014/main" val="10002"/>
                  </a:ext>
                </a:extLst>
              </a:tr>
              <a:tr h="372284">
                <a:tc>
                  <a:txBody>
                    <a:bodyPr/>
                    <a:lstStyle/>
                    <a:p>
                      <a:r>
                        <a:rPr lang="nl-BE" sz="2400" dirty="0"/>
                        <a:t>11 </a:t>
                      </a:r>
                      <a:r>
                        <a:rPr lang="nl-BE" sz="2400" dirty="0" err="1"/>
                        <a:t>to</a:t>
                      </a:r>
                      <a:r>
                        <a:rPr lang="nl-BE" sz="2400" dirty="0"/>
                        <a:t> 16</a:t>
                      </a:r>
                    </a:p>
                  </a:txBody>
                  <a:tcPr marL="89518" marR="89518" marT="44759" marB="44759"/>
                </a:tc>
                <a:tc>
                  <a:txBody>
                    <a:bodyPr/>
                    <a:lstStyle/>
                    <a:p>
                      <a:r>
                        <a:rPr lang="nl-BE" sz="2400" dirty="0" err="1"/>
                        <a:t>Errors</a:t>
                      </a:r>
                      <a:r>
                        <a:rPr lang="nl-BE" sz="2400" baseline="0" dirty="0"/>
                        <a:t> </a:t>
                      </a:r>
                      <a:r>
                        <a:rPr lang="nl-BE" sz="2400" baseline="0" dirty="0" err="1"/>
                        <a:t>can</a:t>
                      </a:r>
                      <a:r>
                        <a:rPr lang="nl-BE" sz="2400" baseline="0" dirty="0"/>
                        <a:t> </a:t>
                      </a:r>
                      <a:r>
                        <a:rPr lang="nl-BE" sz="2400" baseline="0" dirty="0" err="1"/>
                        <a:t>be</a:t>
                      </a:r>
                      <a:r>
                        <a:rPr lang="nl-BE" sz="2400" baseline="0" dirty="0"/>
                        <a:t> </a:t>
                      </a:r>
                      <a:r>
                        <a:rPr lang="nl-BE" sz="2400" baseline="0" dirty="0" err="1"/>
                        <a:t>resolved</a:t>
                      </a:r>
                      <a:r>
                        <a:rPr lang="nl-BE" sz="2400" baseline="0" dirty="0"/>
                        <a:t> </a:t>
                      </a:r>
                      <a:r>
                        <a:rPr lang="nl-BE" sz="2400" baseline="0" dirty="0" err="1"/>
                        <a:t>by</a:t>
                      </a:r>
                      <a:r>
                        <a:rPr lang="nl-BE" sz="2400" baseline="0" dirty="0"/>
                        <a:t> users</a:t>
                      </a:r>
                      <a:endParaRPr lang="nl-BE" sz="2400" dirty="0"/>
                    </a:p>
                  </a:txBody>
                  <a:tcPr marL="89518" marR="89518" marT="44759" marB="44759"/>
                </a:tc>
                <a:extLst>
                  <a:ext uri="{0D108BD9-81ED-4DB2-BD59-A6C34878D82A}">
                    <a16:rowId xmlns:a16="http://schemas.microsoft.com/office/drawing/2014/main" val="10003"/>
                  </a:ext>
                </a:extLst>
              </a:tr>
              <a:tr h="689345">
                <a:tc>
                  <a:txBody>
                    <a:bodyPr/>
                    <a:lstStyle/>
                    <a:p>
                      <a:r>
                        <a:rPr lang="nl-BE" sz="2400" dirty="0"/>
                        <a:t>17 </a:t>
                      </a:r>
                      <a:r>
                        <a:rPr lang="nl-BE" sz="2400" dirty="0" err="1"/>
                        <a:t>to</a:t>
                      </a:r>
                      <a:r>
                        <a:rPr lang="nl-BE" sz="2400" dirty="0"/>
                        <a:t> 19 </a:t>
                      </a:r>
                    </a:p>
                  </a:txBody>
                  <a:tcPr marL="89518" marR="89518" marT="44759" marB="44759"/>
                </a:tc>
                <a:tc>
                  <a:txBody>
                    <a:bodyPr/>
                    <a:lstStyle/>
                    <a:p>
                      <a:r>
                        <a:rPr lang="nl-BE" sz="2400" dirty="0"/>
                        <a:t>Software </a:t>
                      </a:r>
                      <a:r>
                        <a:rPr lang="nl-BE" sz="2400" dirty="0" err="1"/>
                        <a:t>errors</a:t>
                      </a:r>
                      <a:r>
                        <a:rPr lang="nl-BE" sz="2400" baseline="0" dirty="0"/>
                        <a:t> </a:t>
                      </a:r>
                      <a:r>
                        <a:rPr lang="nl-BE" sz="2400" baseline="0" dirty="0" err="1"/>
                        <a:t>cannot</a:t>
                      </a:r>
                      <a:r>
                        <a:rPr lang="nl-BE" sz="2400" baseline="0" dirty="0"/>
                        <a:t> </a:t>
                      </a:r>
                      <a:r>
                        <a:rPr lang="nl-BE" sz="2400" baseline="0" dirty="0" err="1"/>
                        <a:t>corrected</a:t>
                      </a:r>
                      <a:r>
                        <a:rPr lang="nl-BE" sz="2400" baseline="0" dirty="0"/>
                        <a:t> </a:t>
                      </a:r>
                      <a:r>
                        <a:rPr lang="nl-BE" sz="2400" baseline="0" dirty="0" err="1"/>
                        <a:t>by</a:t>
                      </a:r>
                      <a:r>
                        <a:rPr lang="nl-BE" sz="2400" baseline="0" dirty="0"/>
                        <a:t> users</a:t>
                      </a:r>
                      <a:endParaRPr lang="nl-BE" sz="2400" dirty="0"/>
                    </a:p>
                  </a:txBody>
                  <a:tcPr marL="89518" marR="89518" marT="44759" marB="44759"/>
                </a:tc>
                <a:extLst>
                  <a:ext uri="{0D108BD9-81ED-4DB2-BD59-A6C34878D82A}">
                    <a16:rowId xmlns:a16="http://schemas.microsoft.com/office/drawing/2014/main" val="10004"/>
                  </a:ext>
                </a:extLst>
              </a:tr>
              <a:tr h="372284">
                <a:tc>
                  <a:txBody>
                    <a:bodyPr/>
                    <a:lstStyle/>
                    <a:p>
                      <a:r>
                        <a:rPr lang="nl-BE" sz="2400" dirty="0"/>
                        <a:t>20</a:t>
                      </a:r>
                      <a:r>
                        <a:rPr lang="nl-BE" sz="2400" baseline="0" dirty="0"/>
                        <a:t> </a:t>
                      </a:r>
                      <a:r>
                        <a:rPr lang="nl-BE" sz="2400" baseline="0" dirty="0" err="1"/>
                        <a:t>to</a:t>
                      </a:r>
                      <a:r>
                        <a:rPr lang="nl-BE" sz="2400" baseline="0" dirty="0"/>
                        <a:t> </a:t>
                      </a:r>
                      <a:r>
                        <a:rPr lang="nl-BE" sz="2400" dirty="0"/>
                        <a:t>24  </a:t>
                      </a:r>
                    </a:p>
                  </a:txBody>
                  <a:tcPr marL="89518" marR="89518" marT="44759" marB="44759"/>
                </a:tc>
                <a:tc>
                  <a:txBody>
                    <a:bodyPr/>
                    <a:lstStyle/>
                    <a:p>
                      <a:r>
                        <a:rPr lang="nl-BE" sz="2400" dirty="0" err="1"/>
                        <a:t>Serious</a:t>
                      </a:r>
                      <a:r>
                        <a:rPr lang="nl-BE" sz="2400" dirty="0"/>
                        <a:t> System </a:t>
                      </a:r>
                      <a:r>
                        <a:rPr lang="nl-BE" sz="2400" dirty="0" err="1"/>
                        <a:t>errors</a:t>
                      </a:r>
                      <a:endParaRPr lang="nl-BE" sz="2400" dirty="0"/>
                    </a:p>
                  </a:txBody>
                  <a:tcPr marL="89518" marR="89518" marT="44759" marB="44759"/>
                </a:tc>
                <a:extLst>
                  <a:ext uri="{0D108BD9-81ED-4DB2-BD59-A6C34878D82A}">
                    <a16:rowId xmlns:a16="http://schemas.microsoft.com/office/drawing/2014/main" val="10005"/>
                  </a:ext>
                </a:extLst>
              </a:tr>
              <a:tr h="372284">
                <a:tc>
                  <a:txBody>
                    <a:bodyPr/>
                    <a:lstStyle/>
                    <a:p>
                      <a:r>
                        <a:rPr lang="nl-BE" sz="2400" dirty="0"/>
                        <a:t>25</a:t>
                      </a:r>
                    </a:p>
                  </a:txBody>
                  <a:tcPr marL="89518" marR="89518" marT="44759" marB="44759"/>
                </a:tc>
                <a:tc>
                  <a:txBody>
                    <a:bodyPr/>
                    <a:lstStyle/>
                    <a:p>
                      <a:r>
                        <a:rPr lang="nl-BE" sz="2400" dirty="0"/>
                        <a:t>SQL service</a:t>
                      </a:r>
                      <a:r>
                        <a:rPr lang="nl-BE" sz="2400" baseline="0" dirty="0"/>
                        <a:t> </a:t>
                      </a:r>
                      <a:r>
                        <a:rPr lang="nl-BE" sz="2400" baseline="0" dirty="0" err="1"/>
                        <a:t>terminating</a:t>
                      </a:r>
                      <a:r>
                        <a:rPr lang="nl-BE" sz="2400" baseline="0" dirty="0"/>
                        <a:t> error</a:t>
                      </a:r>
                      <a:endParaRPr lang="nl-BE" sz="2400" dirty="0"/>
                    </a:p>
                  </a:txBody>
                  <a:tcPr marL="89518" marR="89518" marT="44759" marB="44759"/>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843514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6C3CD-EE35-98F4-7BDE-2D3B5B8AFFBA}"/>
              </a:ext>
            </a:extLst>
          </p:cNvPr>
          <p:cNvSpPr>
            <a:spLocks noGrp="1"/>
          </p:cNvSpPr>
          <p:nvPr>
            <p:ph type="title"/>
          </p:nvPr>
        </p:nvSpPr>
        <p:spPr/>
        <p:txBody>
          <a:bodyPr/>
          <a:lstStyle/>
          <a:p>
            <a:r>
              <a:rPr lang="fr-BE" dirty="0" err="1"/>
              <a:t>Patching</a:t>
            </a:r>
            <a:endParaRPr lang="en-BE" dirty="0"/>
          </a:p>
        </p:txBody>
      </p:sp>
      <p:sp>
        <p:nvSpPr>
          <p:cNvPr id="3" name="Content Placeholder 2">
            <a:extLst>
              <a:ext uri="{FF2B5EF4-FFF2-40B4-BE49-F238E27FC236}">
                <a16:creationId xmlns:a16="http://schemas.microsoft.com/office/drawing/2014/main" id="{B0E80F06-D001-0157-C51A-BF95764CF4BF}"/>
              </a:ext>
            </a:extLst>
          </p:cNvPr>
          <p:cNvSpPr>
            <a:spLocks noGrp="1"/>
          </p:cNvSpPr>
          <p:nvPr>
            <p:ph idx="1"/>
          </p:nvPr>
        </p:nvSpPr>
        <p:spPr/>
        <p:txBody>
          <a:bodyPr/>
          <a:lstStyle/>
          <a:p>
            <a:r>
              <a:rPr lang="en-US" dirty="0">
                <a:hlinkClick r:id="rId2"/>
              </a:rPr>
              <a:t>https://sqlserverupdates.com/</a:t>
            </a:r>
            <a:endParaRPr lang="en-US" dirty="0"/>
          </a:p>
          <a:p>
            <a:endParaRPr lang="en-US" dirty="0"/>
          </a:p>
          <a:p>
            <a:r>
              <a:rPr lang="en-US" dirty="0"/>
              <a:t>Risk vs reward</a:t>
            </a:r>
          </a:p>
          <a:p>
            <a:pPr lvl="1"/>
            <a:r>
              <a:rPr lang="en-US" dirty="0"/>
              <a:t>2019 early CUs gave a lot of issues</a:t>
            </a:r>
          </a:p>
          <a:p>
            <a:pPr lvl="1"/>
            <a:r>
              <a:rPr lang="en-US" dirty="0"/>
              <a:t>But, lots of security updates, fixes</a:t>
            </a:r>
            <a:endParaRPr lang="en-BE" dirty="0"/>
          </a:p>
        </p:txBody>
      </p:sp>
    </p:spTree>
    <p:extLst>
      <p:ext uri="{BB962C8B-B14F-4D97-AF65-F5344CB8AC3E}">
        <p14:creationId xmlns:p14="http://schemas.microsoft.com/office/powerpoint/2010/main" val="1562174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E2161-FB2C-49F9-9AC4-66BEC7A9F628}"/>
              </a:ext>
            </a:extLst>
          </p:cNvPr>
          <p:cNvSpPr>
            <a:spLocks noGrp="1"/>
          </p:cNvSpPr>
          <p:nvPr>
            <p:ph type="title"/>
          </p:nvPr>
        </p:nvSpPr>
        <p:spPr/>
        <p:txBody>
          <a:bodyPr/>
          <a:lstStyle/>
          <a:p>
            <a:r>
              <a:rPr lang="en-US" dirty="0"/>
              <a:t>SQL Server Editions</a:t>
            </a:r>
            <a:endParaRPr lang="en-BE" dirty="0"/>
          </a:p>
        </p:txBody>
      </p:sp>
      <p:sp>
        <p:nvSpPr>
          <p:cNvPr id="3" name="Content Placeholder 2">
            <a:extLst>
              <a:ext uri="{FF2B5EF4-FFF2-40B4-BE49-F238E27FC236}">
                <a16:creationId xmlns:a16="http://schemas.microsoft.com/office/drawing/2014/main" id="{9451EB79-F12E-49FA-9060-F9910A498786}"/>
              </a:ext>
            </a:extLst>
          </p:cNvPr>
          <p:cNvSpPr>
            <a:spLocks noGrp="1"/>
          </p:cNvSpPr>
          <p:nvPr>
            <p:ph idx="1"/>
          </p:nvPr>
        </p:nvSpPr>
        <p:spPr/>
        <p:txBody>
          <a:bodyPr lIns="91440" tIns="45720" rIns="91440" bIns="45720" anchor="t"/>
          <a:lstStyle/>
          <a:p>
            <a:r>
              <a:rPr lang="nl-BE" b="1" dirty="0">
                <a:latin typeface="Verdana"/>
                <a:ea typeface="Verdana"/>
              </a:rPr>
              <a:t>Enterprise</a:t>
            </a:r>
            <a:endParaRPr lang="nl-BE" b="1" dirty="0"/>
          </a:p>
          <a:p>
            <a:pPr lvl="1"/>
            <a:r>
              <a:rPr lang="nl-BE" dirty="0" err="1"/>
              <a:t>All</a:t>
            </a:r>
            <a:r>
              <a:rPr lang="nl-BE" dirty="0"/>
              <a:t> features</a:t>
            </a:r>
          </a:p>
          <a:p>
            <a:pPr marL="457200" lvl="1" indent="0">
              <a:buNone/>
            </a:pPr>
            <a:endParaRPr lang="nl-BE" dirty="0"/>
          </a:p>
          <a:p>
            <a:r>
              <a:rPr lang="nl-BE" b="1" dirty="0"/>
              <a:t>Developer</a:t>
            </a:r>
          </a:p>
          <a:p>
            <a:pPr lvl="1"/>
            <a:r>
              <a:rPr lang="nl-BE" dirty="0" err="1"/>
              <a:t>All</a:t>
            </a:r>
            <a:r>
              <a:rPr lang="nl-BE" dirty="0"/>
              <a:t> </a:t>
            </a:r>
            <a:r>
              <a:rPr lang="nl-BE" dirty="0" err="1"/>
              <a:t>enterprise</a:t>
            </a:r>
            <a:r>
              <a:rPr lang="nl-BE" dirty="0"/>
              <a:t> features</a:t>
            </a:r>
            <a:endParaRPr lang="en-US" dirty="0"/>
          </a:p>
          <a:p>
            <a:endParaRPr lang="nl-BE" b="1" dirty="0"/>
          </a:p>
          <a:p>
            <a:endParaRPr lang="en-BE" dirty="0"/>
          </a:p>
        </p:txBody>
      </p:sp>
      <p:sp>
        <p:nvSpPr>
          <p:cNvPr id="4" name="Content Placeholder 3">
            <a:extLst>
              <a:ext uri="{FF2B5EF4-FFF2-40B4-BE49-F238E27FC236}">
                <a16:creationId xmlns:a16="http://schemas.microsoft.com/office/drawing/2014/main" id="{B556D5E1-0401-4A4D-A696-7E87CD4489EA}"/>
              </a:ext>
            </a:extLst>
          </p:cNvPr>
          <p:cNvSpPr>
            <a:spLocks noGrp="1"/>
          </p:cNvSpPr>
          <p:nvPr>
            <p:ph idx="10"/>
          </p:nvPr>
        </p:nvSpPr>
        <p:spPr/>
        <p:txBody>
          <a:bodyPr/>
          <a:lstStyle/>
          <a:p>
            <a:r>
              <a:rPr lang="nl-BE" b="1" dirty="0"/>
              <a:t>Standard Edition</a:t>
            </a:r>
          </a:p>
          <a:p>
            <a:pPr lvl="1"/>
            <a:r>
              <a:rPr lang="nl-BE" dirty="0"/>
              <a:t>Max 128GB Memory</a:t>
            </a:r>
          </a:p>
          <a:p>
            <a:pPr lvl="1"/>
            <a:r>
              <a:rPr lang="nl-BE" dirty="0"/>
              <a:t>Max 4 sockets – 24 Cores</a:t>
            </a:r>
          </a:p>
          <a:p>
            <a:pPr lvl="1"/>
            <a:r>
              <a:rPr lang="nl-BE"/>
              <a:t>Few other limitations</a:t>
            </a:r>
          </a:p>
          <a:p>
            <a:pPr lvl="1"/>
            <a:endParaRPr lang="nl-BE" b="1" dirty="0"/>
          </a:p>
          <a:p>
            <a:r>
              <a:rPr lang="nl-BE" b="1" dirty="0"/>
              <a:t>Express </a:t>
            </a:r>
            <a:r>
              <a:rPr lang="nl-BE" b="1" dirty="0" err="1"/>
              <a:t>edition</a:t>
            </a:r>
            <a:endParaRPr lang="nl-BE" b="1" dirty="0"/>
          </a:p>
          <a:p>
            <a:pPr lvl="1"/>
            <a:r>
              <a:rPr lang="nl-BE" dirty="0" err="1"/>
              <a:t>Only</a:t>
            </a:r>
            <a:r>
              <a:rPr lang="nl-BE" dirty="0"/>
              <a:t> 1 GB of memory</a:t>
            </a:r>
          </a:p>
          <a:p>
            <a:pPr lvl="1"/>
            <a:r>
              <a:rPr lang="nl-BE" dirty="0"/>
              <a:t>1 Socket or 4 </a:t>
            </a:r>
            <a:r>
              <a:rPr lang="nl-BE" dirty="0" err="1"/>
              <a:t>cores</a:t>
            </a:r>
            <a:endParaRPr lang="nl-BE" dirty="0"/>
          </a:p>
          <a:p>
            <a:pPr lvl="1"/>
            <a:r>
              <a:rPr lang="nl-BE" dirty="0"/>
              <a:t>10 GB </a:t>
            </a:r>
            <a:r>
              <a:rPr lang="nl-BE" dirty="0" err="1"/>
              <a:t>Size</a:t>
            </a:r>
            <a:endParaRPr lang="nl-BE" dirty="0"/>
          </a:p>
          <a:p>
            <a:pPr lvl="1"/>
            <a:r>
              <a:rPr lang="nl-BE" dirty="0"/>
              <a:t>No SQL Agent</a:t>
            </a:r>
          </a:p>
          <a:p>
            <a:pPr marL="457200" lvl="1" indent="0">
              <a:buNone/>
            </a:pPr>
            <a:endParaRPr lang="nl-BE" dirty="0"/>
          </a:p>
          <a:p>
            <a:endParaRPr lang="en-BE" dirty="0"/>
          </a:p>
        </p:txBody>
      </p:sp>
    </p:spTree>
    <p:extLst>
      <p:ext uri="{BB962C8B-B14F-4D97-AF65-F5344CB8AC3E}">
        <p14:creationId xmlns:p14="http://schemas.microsoft.com/office/powerpoint/2010/main" val="15383752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52E977-C1A1-491C-93D7-289E556A058C}"/>
              </a:ext>
            </a:extLst>
          </p:cNvPr>
          <p:cNvSpPr>
            <a:spLocks noGrp="1"/>
          </p:cNvSpPr>
          <p:nvPr>
            <p:ph type="title"/>
          </p:nvPr>
        </p:nvSpPr>
        <p:spPr/>
        <p:txBody>
          <a:bodyPr/>
          <a:lstStyle/>
          <a:p>
            <a:r>
              <a:rPr lang="en-US" dirty="0"/>
              <a:t>How does the engine work</a:t>
            </a:r>
            <a:endParaRPr lang="en-BE" dirty="0"/>
          </a:p>
        </p:txBody>
      </p:sp>
    </p:spTree>
    <p:extLst>
      <p:ext uri="{BB962C8B-B14F-4D97-AF65-F5344CB8AC3E}">
        <p14:creationId xmlns:p14="http://schemas.microsoft.com/office/powerpoint/2010/main" val="32782347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D3A2B-82E8-F427-3062-D17EED2C318D}"/>
              </a:ext>
            </a:extLst>
          </p:cNvPr>
          <p:cNvSpPr>
            <a:spLocks noGrp="1"/>
          </p:cNvSpPr>
          <p:nvPr>
            <p:ph type="title"/>
          </p:nvPr>
        </p:nvSpPr>
        <p:spPr/>
        <p:txBody>
          <a:bodyPr/>
          <a:lstStyle/>
          <a:p>
            <a:r>
              <a:rPr lang="en-GB" dirty="0"/>
              <a:t>How does the engine work?</a:t>
            </a:r>
            <a:endParaRPr lang="en-BE" dirty="0"/>
          </a:p>
        </p:txBody>
      </p:sp>
      <p:sp>
        <p:nvSpPr>
          <p:cNvPr id="3" name="Content Placeholder 2">
            <a:extLst>
              <a:ext uri="{FF2B5EF4-FFF2-40B4-BE49-F238E27FC236}">
                <a16:creationId xmlns:a16="http://schemas.microsoft.com/office/drawing/2014/main" id="{AA3E9B14-D0F4-F0C9-6ED2-5D831D7CAEA4}"/>
              </a:ext>
            </a:extLst>
          </p:cNvPr>
          <p:cNvSpPr>
            <a:spLocks noGrp="1"/>
          </p:cNvSpPr>
          <p:nvPr>
            <p:ph idx="1"/>
          </p:nvPr>
        </p:nvSpPr>
        <p:spPr/>
        <p:txBody>
          <a:bodyPr/>
          <a:lstStyle/>
          <a:p>
            <a:r>
              <a:rPr lang="en-GB" dirty="0"/>
              <a:t>Look at clustered key page</a:t>
            </a:r>
          </a:p>
          <a:p>
            <a:pPr lvl="1"/>
            <a:r>
              <a:rPr lang="en-GB" dirty="0"/>
              <a:t>Note about me (</a:t>
            </a:r>
            <a:r>
              <a:rPr lang="en-GB" dirty="0" err="1"/>
              <a:t>nvarchar</a:t>
            </a:r>
            <a:r>
              <a:rPr lang="en-GB" dirty="0"/>
              <a:t>(max))</a:t>
            </a:r>
          </a:p>
          <a:p>
            <a:r>
              <a:rPr lang="en-GB" dirty="0"/>
              <a:t>In a perfect world:</a:t>
            </a:r>
          </a:p>
          <a:p>
            <a:pPr lvl="1"/>
            <a:r>
              <a:rPr lang="en-GB" dirty="0"/>
              <a:t>Queries are easy</a:t>
            </a:r>
          </a:p>
          <a:p>
            <a:pPr lvl="1"/>
            <a:r>
              <a:rPr lang="en-GB" dirty="0"/>
              <a:t>Data only on one page</a:t>
            </a:r>
          </a:p>
          <a:p>
            <a:pPr lvl="1"/>
            <a:r>
              <a:rPr lang="en-GB" dirty="0"/>
              <a:t>SQL Knows which page</a:t>
            </a:r>
          </a:p>
          <a:p>
            <a:pPr lvl="1"/>
            <a:r>
              <a:rPr lang="en-GB" dirty="0"/>
              <a:t>SQL can jump to that page</a:t>
            </a:r>
          </a:p>
          <a:p>
            <a:pPr lvl="1"/>
            <a:r>
              <a:rPr lang="en-GB" dirty="0"/>
              <a:t>SQL can read as is, no manipulations</a:t>
            </a:r>
          </a:p>
        </p:txBody>
      </p:sp>
    </p:spTree>
    <p:extLst>
      <p:ext uri="{BB962C8B-B14F-4D97-AF65-F5344CB8AC3E}">
        <p14:creationId xmlns:p14="http://schemas.microsoft.com/office/powerpoint/2010/main" val="27307962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453AB-0BB3-85C2-9DB7-D0359AB557EE}"/>
              </a:ext>
            </a:extLst>
          </p:cNvPr>
          <p:cNvSpPr>
            <a:spLocks noGrp="1"/>
          </p:cNvSpPr>
          <p:nvPr>
            <p:ph type="title"/>
          </p:nvPr>
        </p:nvSpPr>
        <p:spPr/>
        <p:txBody>
          <a:bodyPr/>
          <a:lstStyle/>
          <a:p>
            <a:endParaRPr lang="en-BE" dirty="0"/>
          </a:p>
        </p:txBody>
      </p:sp>
      <p:pic>
        <p:nvPicPr>
          <p:cNvPr id="5" name="Content Placeholder 4">
            <a:extLst>
              <a:ext uri="{FF2B5EF4-FFF2-40B4-BE49-F238E27FC236}">
                <a16:creationId xmlns:a16="http://schemas.microsoft.com/office/drawing/2014/main" id="{11B94369-6099-BB79-4EA1-4CE7B59342B5}"/>
              </a:ext>
            </a:extLst>
          </p:cNvPr>
          <p:cNvPicPr>
            <a:picLocks noGrp="1" noChangeAspect="1"/>
          </p:cNvPicPr>
          <p:nvPr>
            <p:ph idx="1"/>
          </p:nvPr>
        </p:nvPicPr>
        <p:blipFill>
          <a:blip r:embed="rId2"/>
          <a:stretch>
            <a:fillRect/>
          </a:stretch>
        </p:blipFill>
        <p:spPr>
          <a:xfrm>
            <a:off x="2679254" y="1825625"/>
            <a:ext cx="6833492" cy="4351338"/>
          </a:xfrm>
        </p:spPr>
      </p:pic>
    </p:spTree>
    <p:extLst>
      <p:ext uri="{BB962C8B-B14F-4D97-AF65-F5344CB8AC3E}">
        <p14:creationId xmlns:p14="http://schemas.microsoft.com/office/powerpoint/2010/main" val="36783575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577C7-5745-25CC-5FA8-C25406D56F1C}"/>
              </a:ext>
            </a:extLst>
          </p:cNvPr>
          <p:cNvSpPr>
            <a:spLocks noGrp="1"/>
          </p:cNvSpPr>
          <p:nvPr>
            <p:ph type="title"/>
          </p:nvPr>
        </p:nvSpPr>
        <p:spPr/>
        <p:txBody>
          <a:bodyPr/>
          <a:lstStyle/>
          <a:p>
            <a:r>
              <a:rPr lang="en-GB" dirty="0"/>
              <a:t>What the engine needs to do</a:t>
            </a:r>
            <a:endParaRPr lang="en-BE" dirty="0"/>
          </a:p>
        </p:txBody>
      </p:sp>
      <p:sp>
        <p:nvSpPr>
          <p:cNvPr id="3" name="Content Placeholder 2">
            <a:extLst>
              <a:ext uri="{FF2B5EF4-FFF2-40B4-BE49-F238E27FC236}">
                <a16:creationId xmlns:a16="http://schemas.microsoft.com/office/drawing/2014/main" id="{69E63A49-E4B8-1835-9DE0-79E231E4ADCB}"/>
              </a:ext>
            </a:extLst>
          </p:cNvPr>
          <p:cNvSpPr>
            <a:spLocks noGrp="1"/>
          </p:cNvSpPr>
          <p:nvPr>
            <p:ph idx="1"/>
          </p:nvPr>
        </p:nvSpPr>
        <p:spPr/>
        <p:txBody>
          <a:bodyPr/>
          <a:lstStyle/>
          <a:p>
            <a:r>
              <a:rPr lang="en-GB" dirty="0"/>
              <a:t>Guess which rows the query wants</a:t>
            </a:r>
          </a:p>
          <a:p>
            <a:r>
              <a:rPr lang="en-GB" dirty="0"/>
              <a:t>Guess which pages have those rows</a:t>
            </a:r>
          </a:p>
          <a:p>
            <a:r>
              <a:rPr lang="en-GB" dirty="0"/>
              <a:t>Guess what will be the most efficient way to get them</a:t>
            </a:r>
          </a:p>
          <a:p>
            <a:r>
              <a:rPr lang="en-GB" dirty="0"/>
              <a:t>Guess which tables should be processed first</a:t>
            </a:r>
          </a:p>
          <a:p>
            <a:r>
              <a:rPr lang="en-GB" dirty="0"/>
              <a:t>Guess how much resources we should allocate</a:t>
            </a:r>
          </a:p>
          <a:p>
            <a:endParaRPr lang="en-GB" dirty="0"/>
          </a:p>
        </p:txBody>
      </p:sp>
    </p:spTree>
    <p:extLst>
      <p:ext uri="{BB962C8B-B14F-4D97-AF65-F5344CB8AC3E}">
        <p14:creationId xmlns:p14="http://schemas.microsoft.com/office/powerpoint/2010/main" val="41847431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2D7B3-7FFC-69D4-9105-16E5A6D3E336}"/>
              </a:ext>
            </a:extLst>
          </p:cNvPr>
          <p:cNvSpPr>
            <a:spLocks noGrp="1"/>
          </p:cNvSpPr>
          <p:nvPr>
            <p:ph type="title"/>
          </p:nvPr>
        </p:nvSpPr>
        <p:spPr/>
        <p:txBody>
          <a:bodyPr/>
          <a:lstStyle/>
          <a:p>
            <a:r>
              <a:rPr lang="en-GB" dirty="0"/>
              <a:t>How does SQL do the following?</a:t>
            </a:r>
            <a:endParaRPr lang="en-BE" dirty="0"/>
          </a:p>
        </p:txBody>
      </p:sp>
      <p:sp>
        <p:nvSpPr>
          <p:cNvPr id="7" name="Content Placeholder 6">
            <a:extLst>
              <a:ext uri="{FF2B5EF4-FFF2-40B4-BE49-F238E27FC236}">
                <a16:creationId xmlns:a16="http://schemas.microsoft.com/office/drawing/2014/main" id="{83E75010-3798-1E26-41CF-B394037958D2}"/>
              </a:ext>
            </a:extLst>
          </p:cNvPr>
          <p:cNvSpPr>
            <a:spLocks noGrp="1"/>
          </p:cNvSpPr>
          <p:nvPr>
            <p:ph idx="1"/>
          </p:nvPr>
        </p:nvSpPr>
        <p:spPr/>
        <p:txBody>
          <a:bodyPr/>
          <a:lstStyle/>
          <a:p>
            <a:endParaRPr lang="en-BE"/>
          </a:p>
        </p:txBody>
      </p:sp>
      <p:pic>
        <p:nvPicPr>
          <p:cNvPr id="9" name="Picture 8">
            <a:extLst>
              <a:ext uri="{FF2B5EF4-FFF2-40B4-BE49-F238E27FC236}">
                <a16:creationId xmlns:a16="http://schemas.microsoft.com/office/drawing/2014/main" id="{3B91A526-02D4-DBBD-AD08-207145079170}"/>
              </a:ext>
            </a:extLst>
          </p:cNvPr>
          <p:cNvPicPr>
            <a:picLocks noChangeAspect="1"/>
          </p:cNvPicPr>
          <p:nvPr/>
        </p:nvPicPr>
        <p:blipFill>
          <a:blip r:embed="rId2"/>
          <a:stretch>
            <a:fillRect/>
          </a:stretch>
        </p:blipFill>
        <p:spPr>
          <a:xfrm>
            <a:off x="3363302" y="2633551"/>
            <a:ext cx="4123542" cy="2358327"/>
          </a:xfrm>
          <a:prstGeom prst="rect">
            <a:avLst/>
          </a:prstGeom>
        </p:spPr>
      </p:pic>
    </p:spTree>
    <p:extLst>
      <p:ext uri="{BB962C8B-B14F-4D97-AF65-F5344CB8AC3E}">
        <p14:creationId xmlns:p14="http://schemas.microsoft.com/office/powerpoint/2010/main" val="4941756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F1578-439A-5A3A-0328-18E71B11F0A2}"/>
              </a:ext>
            </a:extLst>
          </p:cNvPr>
          <p:cNvSpPr>
            <a:spLocks noGrp="1"/>
          </p:cNvSpPr>
          <p:nvPr>
            <p:ph type="title"/>
          </p:nvPr>
        </p:nvSpPr>
        <p:spPr/>
        <p:txBody>
          <a:bodyPr/>
          <a:lstStyle/>
          <a:p>
            <a:r>
              <a:rPr lang="en-GB" dirty="0"/>
              <a:t>Result</a:t>
            </a:r>
            <a:endParaRPr lang="en-BE" dirty="0"/>
          </a:p>
        </p:txBody>
      </p:sp>
      <p:pic>
        <p:nvPicPr>
          <p:cNvPr id="5" name="Content Placeholder 4">
            <a:extLst>
              <a:ext uri="{FF2B5EF4-FFF2-40B4-BE49-F238E27FC236}">
                <a16:creationId xmlns:a16="http://schemas.microsoft.com/office/drawing/2014/main" id="{79F13685-2A87-7499-580B-2FB62B6A0403}"/>
              </a:ext>
            </a:extLst>
          </p:cNvPr>
          <p:cNvPicPr>
            <a:picLocks noGrp="1" noChangeAspect="1"/>
          </p:cNvPicPr>
          <p:nvPr>
            <p:ph idx="1"/>
          </p:nvPr>
        </p:nvPicPr>
        <p:blipFill>
          <a:blip r:embed="rId2"/>
          <a:stretch>
            <a:fillRect/>
          </a:stretch>
        </p:blipFill>
        <p:spPr>
          <a:xfrm>
            <a:off x="2736203" y="3190382"/>
            <a:ext cx="4163006" cy="1733792"/>
          </a:xfrm>
        </p:spPr>
      </p:pic>
    </p:spTree>
    <p:extLst>
      <p:ext uri="{BB962C8B-B14F-4D97-AF65-F5344CB8AC3E}">
        <p14:creationId xmlns:p14="http://schemas.microsoft.com/office/powerpoint/2010/main" val="32601985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CBF72-9C84-862C-7C9F-47FD4C7A4F60}"/>
              </a:ext>
            </a:extLst>
          </p:cNvPr>
          <p:cNvSpPr>
            <a:spLocks noGrp="1"/>
          </p:cNvSpPr>
          <p:nvPr>
            <p:ph type="title"/>
          </p:nvPr>
        </p:nvSpPr>
        <p:spPr/>
        <p:txBody>
          <a:bodyPr/>
          <a:lstStyle/>
          <a:p>
            <a:r>
              <a:rPr lang="en-GB" dirty="0"/>
              <a:t>Adding a filter, what now?</a:t>
            </a:r>
            <a:endParaRPr lang="en-BE" dirty="0"/>
          </a:p>
        </p:txBody>
      </p:sp>
      <p:pic>
        <p:nvPicPr>
          <p:cNvPr id="5" name="Content Placeholder 4">
            <a:extLst>
              <a:ext uri="{FF2B5EF4-FFF2-40B4-BE49-F238E27FC236}">
                <a16:creationId xmlns:a16="http://schemas.microsoft.com/office/drawing/2014/main" id="{BC45D180-FCD8-6245-F95F-1BFD5BEDCE78}"/>
              </a:ext>
            </a:extLst>
          </p:cNvPr>
          <p:cNvPicPr>
            <a:picLocks noGrp="1" noChangeAspect="1"/>
          </p:cNvPicPr>
          <p:nvPr>
            <p:ph idx="1"/>
          </p:nvPr>
        </p:nvPicPr>
        <p:blipFill>
          <a:blip r:embed="rId2"/>
          <a:stretch>
            <a:fillRect/>
          </a:stretch>
        </p:blipFill>
        <p:spPr>
          <a:xfrm>
            <a:off x="3481022" y="3058187"/>
            <a:ext cx="5229955" cy="1886213"/>
          </a:xfrm>
        </p:spPr>
      </p:pic>
    </p:spTree>
    <p:extLst>
      <p:ext uri="{BB962C8B-B14F-4D97-AF65-F5344CB8AC3E}">
        <p14:creationId xmlns:p14="http://schemas.microsoft.com/office/powerpoint/2010/main" val="36069225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54F4C-D7FB-15A7-8B76-107BBB4E3A6A}"/>
              </a:ext>
            </a:extLst>
          </p:cNvPr>
          <p:cNvSpPr>
            <a:spLocks noGrp="1"/>
          </p:cNvSpPr>
          <p:nvPr>
            <p:ph type="title"/>
          </p:nvPr>
        </p:nvSpPr>
        <p:spPr/>
        <p:txBody>
          <a:bodyPr/>
          <a:lstStyle/>
          <a:p>
            <a:endParaRPr lang="en-BE"/>
          </a:p>
        </p:txBody>
      </p:sp>
      <p:sp>
        <p:nvSpPr>
          <p:cNvPr id="7" name="Content Placeholder 6">
            <a:extLst>
              <a:ext uri="{FF2B5EF4-FFF2-40B4-BE49-F238E27FC236}">
                <a16:creationId xmlns:a16="http://schemas.microsoft.com/office/drawing/2014/main" id="{64DAC92A-4CBD-2586-0842-B51FA0D74D41}"/>
              </a:ext>
            </a:extLst>
          </p:cNvPr>
          <p:cNvSpPr>
            <a:spLocks noGrp="1"/>
          </p:cNvSpPr>
          <p:nvPr>
            <p:ph idx="1"/>
          </p:nvPr>
        </p:nvSpPr>
        <p:spPr/>
        <p:txBody>
          <a:bodyPr/>
          <a:lstStyle/>
          <a:p>
            <a:endParaRPr lang="en-BE" dirty="0"/>
          </a:p>
        </p:txBody>
      </p:sp>
      <p:pic>
        <p:nvPicPr>
          <p:cNvPr id="9" name="Picture 8">
            <a:extLst>
              <a:ext uri="{FF2B5EF4-FFF2-40B4-BE49-F238E27FC236}">
                <a16:creationId xmlns:a16="http://schemas.microsoft.com/office/drawing/2014/main" id="{6D0E0FCA-D988-149B-08FF-92BF7BC953C6}"/>
              </a:ext>
            </a:extLst>
          </p:cNvPr>
          <p:cNvPicPr>
            <a:picLocks noChangeAspect="1"/>
          </p:cNvPicPr>
          <p:nvPr/>
        </p:nvPicPr>
        <p:blipFill>
          <a:blip r:embed="rId2"/>
          <a:stretch>
            <a:fillRect/>
          </a:stretch>
        </p:blipFill>
        <p:spPr>
          <a:xfrm>
            <a:off x="3182052" y="2613586"/>
            <a:ext cx="5268060" cy="2172003"/>
          </a:xfrm>
          <a:prstGeom prst="rect">
            <a:avLst/>
          </a:prstGeom>
        </p:spPr>
      </p:pic>
    </p:spTree>
    <p:extLst>
      <p:ext uri="{BB962C8B-B14F-4D97-AF65-F5344CB8AC3E}">
        <p14:creationId xmlns:p14="http://schemas.microsoft.com/office/powerpoint/2010/main" val="31526240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9DE4-F556-147C-B12C-DF90E6566C12}"/>
              </a:ext>
            </a:extLst>
          </p:cNvPr>
          <p:cNvSpPr>
            <a:spLocks noGrp="1"/>
          </p:cNvSpPr>
          <p:nvPr>
            <p:ph type="title"/>
          </p:nvPr>
        </p:nvSpPr>
        <p:spPr/>
        <p:txBody>
          <a:bodyPr/>
          <a:lstStyle/>
          <a:p>
            <a:r>
              <a:rPr lang="en-GB" dirty="0"/>
              <a:t>Slightly more work</a:t>
            </a:r>
            <a:endParaRPr lang="en-BE" dirty="0"/>
          </a:p>
        </p:txBody>
      </p:sp>
      <p:sp>
        <p:nvSpPr>
          <p:cNvPr id="7" name="Content Placeholder 6">
            <a:extLst>
              <a:ext uri="{FF2B5EF4-FFF2-40B4-BE49-F238E27FC236}">
                <a16:creationId xmlns:a16="http://schemas.microsoft.com/office/drawing/2014/main" id="{582FB9AC-2857-6F51-AC67-BB512924C1FB}"/>
              </a:ext>
            </a:extLst>
          </p:cNvPr>
          <p:cNvSpPr>
            <a:spLocks noGrp="1"/>
          </p:cNvSpPr>
          <p:nvPr>
            <p:ph idx="1"/>
          </p:nvPr>
        </p:nvSpPr>
        <p:spPr/>
        <p:txBody>
          <a:bodyPr/>
          <a:lstStyle/>
          <a:p>
            <a:endParaRPr lang="en-BE"/>
          </a:p>
        </p:txBody>
      </p:sp>
      <p:pic>
        <p:nvPicPr>
          <p:cNvPr id="9" name="Picture 8">
            <a:extLst>
              <a:ext uri="{FF2B5EF4-FFF2-40B4-BE49-F238E27FC236}">
                <a16:creationId xmlns:a16="http://schemas.microsoft.com/office/drawing/2014/main" id="{F01553CF-F3EF-4364-3D08-51E9CF580422}"/>
              </a:ext>
            </a:extLst>
          </p:cNvPr>
          <p:cNvPicPr>
            <a:picLocks noChangeAspect="1"/>
          </p:cNvPicPr>
          <p:nvPr/>
        </p:nvPicPr>
        <p:blipFill>
          <a:blip r:embed="rId2"/>
          <a:stretch>
            <a:fillRect/>
          </a:stretch>
        </p:blipFill>
        <p:spPr>
          <a:xfrm>
            <a:off x="2639180" y="2890960"/>
            <a:ext cx="5887272" cy="2419688"/>
          </a:xfrm>
          <a:prstGeom prst="rect">
            <a:avLst/>
          </a:prstGeom>
        </p:spPr>
      </p:pic>
    </p:spTree>
    <p:extLst>
      <p:ext uri="{BB962C8B-B14F-4D97-AF65-F5344CB8AC3E}">
        <p14:creationId xmlns:p14="http://schemas.microsoft.com/office/powerpoint/2010/main" val="13013735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93844-53F9-0D05-9E42-7967D9E98AC1}"/>
              </a:ext>
            </a:extLst>
          </p:cNvPr>
          <p:cNvSpPr>
            <a:spLocks noGrp="1"/>
          </p:cNvSpPr>
          <p:nvPr>
            <p:ph type="title"/>
          </p:nvPr>
        </p:nvSpPr>
        <p:spPr/>
        <p:txBody>
          <a:bodyPr/>
          <a:lstStyle/>
          <a:p>
            <a:r>
              <a:rPr lang="en-GB" dirty="0"/>
              <a:t>Let’s add a sort</a:t>
            </a:r>
            <a:endParaRPr lang="en-BE" dirty="0"/>
          </a:p>
        </p:txBody>
      </p:sp>
      <p:pic>
        <p:nvPicPr>
          <p:cNvPr id="5" name="Content Placeholder 4">
            <a:extLst>
              <a:ext uri="{FF2B5EF4-FFF2-40B4-BE49-F238E27FC236}">
                <a16:creationId xmlns:a16="http://schemas.microsoft.com/office/drawing/2014/main" id="{514D33D9-9D0B-ADB6-E921-D543B56EF5EF}"/>
              </a:ext>
            </a:extLst>
          </p:cNvPr>
          <p:cNvPicPr>
            <a:picLocks noGrp="1" noChangeAspect="1"/>
          </p:cNvPicPr>
          <p:nvPr>
            <p:ph idx="1"/>
          </p:nvPr>
        </p:nvPicPr>
        <p:blipFill>
          <a:blip r:embed="rId2"/>
          <a:stretch>
            <a:fillRect/>
          </a:stretch>
        </p:blipFill>
        <p:spPr>
          <a:xfrm>
            <a:off x="918939" y="1950145"/>
            <a:ext cx="4885351" cy="2158305"/>
          </a:xfrm>
        </p:spPr>
      </p:pic>
      <p:sp>
        <p:nvSpPr>
          <p:cNvPr id="6" name="TextBox 5">
            <a:extLst>
              <a:ext uri="{FF2B5EF4-FFF2-40B4-BE49-F238E27FC236}">
                <a16:creationId xmlns:a16="http://schemas.microsoft.com/office/drawing/2014/main" id="{C11C1266-BCF9-2769-D327-3C624735BEF2}"/>
              </a:ext>
            </a:extLst>
          </p:cNvPr>
          <p:cNvSpPr txBox="1"/>
          <p:nvPr/>
        </p:nvSpPr>
        <p:spPr>
          <a:xfrm>
            <a:off x="918939" y="4648200"/>
            <a:ext cx="5272311" cy="369332"/>
          </a:xfrm>
          <a:prstGeom prst="rect">
            <a:avLst/>
          </a:prstGeom>
          <a:noFill/>
        </p:spPr>
        <p:txBody>
          <a:bodyPr wrap="square" rtlCol="0">
            <a:spAutoFit/>
          </a:bodyPr>
          <a:lstStyle/>
          <a:p>
            <a:r>
              <a:rPr lang="en-GB" dirty="0"/>
              <a:t>How does the engine do it now?</a:t>
            </a:r>
            <a:endParaRPr lang="en-BE" dirty="0"/>
          </a:p>
        </p:txBody>
      </p:sp>
    </p:spTree>
    <p:extLst>
      <p:ext uri="{BB962C8B-B14F-4D97-AF65-F5344CB8AC3E}">
        <p14:creationId xmlns:p14="http://schemas.microsoft.com/office/powerpoint/2010/main" val="737001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480D4-A4F4-9001-4459-F1D15A5E127A}"/>
              </a:ext>
            </a:extLst>
          </p:cNvPr>
          <p:cNvSpPr>
            <a:spLocks noGrp="1"/>
          </p:cNvSpPr>
          <p:nvPr>
            <p:ph type="title"/>
          </p:nvPr>
        </p:nvSpPr>
        <p:spPr/>
        <p:txBody>
          <a:bodyPr/>
          <a:lstStyle/>
          <a:p>
            <a:r>
              <a:rPr lang="fr-BE" dirty="0"/>
              <a:t>SQL Server versions</a:t>
            </a:r>
            <a:endParaRPr lang="en-BE" dirty="0"/>
          </a:p>
        </p:txBody>
      </p:sp>
      <p:sp>
        <p:nvSpPr>
          <p:cNvPr id="3" name="Content Placeholder 2">
            <a:extLst>
              <a:ext uri="{FF2B5EF4-FFF2-40B4-BE49-F238E27FC236}">
                <a16:creationId xmlns:a16="http://schemas.microsoft.com/office/drawing/2014/main" id="{3B812A7F-5EBD-2761-C5F3-01EA9E031637}"/>
              </a:ext>
            </a:extLst>
          </p:cNvPr>
          <p:cNvSpPr>
            <a:spLocks noGrp="1"/>
          </p:cNvSpPr>
          <p:nvPr>
            <p:ph idx="1"/>
          </p:nvPr>
        </p:nvSpPr>
        <p:spPr/>
        <p:txBody>
          <a:bodyPr>
            <a:normAutofit fontScale="47500" lnSpcReduction="20000"/>
          </a:bodyPr>
          <a:lstStyle/>
          <a:p>
            <a:r>
              <a:rPr lang="fr-BE" dirty="0"/>
              <a:t>SQL 2014</a:t>
            </a:r>
          </a:p>
          <a:p>
            <a:pPr lvl="1"/>
            <a:r>
              <a:rPr lang="fr-BE" dirty="0"/>
              <a:t>(</a:t>
            </a:r>
            <a:r>
              <a:rPr lang="fr-BE" dirty="0" err="1"/>
              <a:t>almost</a:t>
            </a:r>
            <a:r>
              <a:rPr lang="fr-BE" dirty="0"/>
              <a:t> end of life)</a:t>
            </a:r>
          </a:p>
          <a:p>
            <a:pPr lvl="1"/>
            <a:r>
              <a:rPr lang="fr-BE" dirty="0"/>
              <a:t>New </a:t>
            </a:r>
            <a:r>
              <a:rPr lang="fr-BE" dirty="0" err="1"/>
              <a:t>cardinality</a:t>
            </a:r>
            <a:r>
              <a:rPr lang="fr-BE" dirty="0"/>
              <a:t> </a:t>
            </a:r>
            <a:r>
              <a:rPr lang="fr-BE" dirty="0" err="1"/>
              <a:t>estimator</a:t>
            </a:r>
            <a:r>
              <a:rPr lang="fr-BE" dirty="0"/>
              <a:t> </a:t>
            </a:r>
          </a:p>
          <a:p>
            <a:r>
              <a:rPr lang="fr-BE" dirty="0"/>
              <a:t>SQL 2016</a:t>
            </a:r>
          </a:p>
          <a:p>
            <a:pPr lvl="1"/>
            <a:r>
              <a:rPr lang="fr-BE" dirty="0"/>
              <a:t>Enterprise </a:t>
            </a:r>
            <a:r>
              <a:rPr lang="fr-BE" dirty="0" err="1"/>
              <a:t>features</a:t>
            </a:r>
            <a:r>
              <a:rPr lang="fr-BE" dirty="0"/>
              <a:t> on standard </a:t>
            </a:r>
          </a:p>
          <a:p>
            <a:pPr lvl="1"/>
            <a:r>
              <a:rPr lang="fr-BE" dirty="0" err="1"/>
              <a:t>Querystore</a:t>
            </a:r>
            <a:endParaRPr lang="fr-BE" dirty="0"/>
          </a:p>
          <a:p>
            <a:pPr lvl="1"/>
            <a:r>
              <a:rPr lang="fr-BE" dirty="0" err="1"/>
              <a:t>Availability</a:t>
            </a:r>
            <a:r>
              <a:rPr lang="fr-BE" dirty="0"/>
              <a:t> groups</a:t>
            </a:r>
          </a:p>
          <a:p>
            <a:r>
              <a:rPr lang="fr-BE" dirty="0"/>
              <a:t>SQL 2017</a:t>
            </a:r>
          </a:p>
          <a:p>
            <a:pPr lvl="1"/>
            <a:r>
              <a:rPr lang="fr-BE" dirty="0"/>
              <a:t>Linux</a:t>
            </a:r>
          </a:p>
          <a:p>
            <a:pPr lvl="1"/>
            <a:r>
              <a:rPr lang="fr-BE" dirty="0" err="1"/>
              <a:t>Wait</a:t>
            </a:r>
            <a:r>
              <a:rPr lang="fr-BE" dirty="0"/>
              <a:t> types in </a:t>
            </a:r>
            <a:r>
              <a:rPr lang="fr-BE" dirty="0" err="1"/>
              <a:t>Querystore</a:t>
            </a:r>
            <a:endParaRPr lang="fr-BE" dirty="0"/>
          </a:p>
          <a:p>
            <a:pPr lvl="1"/>
            <a:r>
              <a:rPr lang="fr-BE" dirty="0"/>
              <a:t>Start of Intelligent </a:t>
            </a:r>
            <a:r>
              <a:rPr lang="fr-BE" dirty="0" err="1"/>
              <a:t>query</a:t>
            </a:r>
            <a:r>
              <a:rPr lang="fr-BE" dirty="0"/>
              <a:t> </a:t>
            </a:r>
            <a:r>
              <a:rPr lang="fr-BE" dirty="0" err="1"/>
              <a:t>processing</a:t>
            </a:r>
            <a:r>
              <a:rPr lang="fr-BE" dirty="0"/>
              <a:t> suite</a:t>
            </a:r>
          </a:p>
          <a:p>
            <a:r>
              <a:rPr lang="fr-BE" dirty="0"/>
              <a:t>SQL 2019</a:t>
            </a:r>
          </a:p>
          <a:p>
            <a:pPr lvl="1"/>
            <a:r>
              <a:rPr lang="fr-BE" dirty="0"/>
              <a:t>Intelligent </a:t>
            </a:r>
            <a:r>
              <a:rPr lang="fr-BE" dirty="0" err="1"/>
              <a:t>query</a:t>
            </a:r>
            <a:r>
              <a:rPr lang="fr-BE" dirty="0"/>
              <a:t> </a:t>
            </a:r>
            <a:r>
              <a:rPr lang="fr-BE" dirty="0" err="1"/>
              <a:t>processing</a:t>
            </a:r>
            <a:r>
              <a:rPr lang="fr-BE" dirty="0"/>
              <a:t> suite </a:t>
            </a:r>
            <a:r>
              <a:rPr lang="fr-BE" dirty="0" err="1"/>
              <a:t>imporovements</a:t>
            </a:r>
            <a:endParaRPr lang="fr-BE" dirty="0"/>
          </a:p>
          <a:p>
            <a:r>
              <a:rPr lang="fr-BE" dirty="0"/>
              <a:t>SQL 2022</a:t>
            </a:r>
          </a:p>
          <a:p>
            <a:pPr lvl="1"/>
            <a:r>
              <a:rPr lang="fr-BE" dirty="0" err="1"/>
              <a:t>Improvements</a:t>
            </a:r>
            <a:r>
              <a:rPr lang="fr-BE" dirty="0"/>
              <a:t> to IQPS </a:t>
            </a:r>
          </a:p>
          <a:p>
            <a:pPr lvl="1"/>
            <a:r>
              <a:rPr lang="fr-BE" dirty="0" err="1"/>
              <a:t>Parameter</a:t>
            </a:r>
            <a:r>
              <a:rPr lang="fr-BE" dirty="0"/>
              <a:t> </a:t>
            </a:r>
            <a:r>
              <a:rPr lang="fr-BE" dirty="0" err="1"/>
              <a:t>sniffing</a:t>
            </a:r>
            <a:r>
              <a:rPr lang="fr-BE" dirty="0"/>
              <a:t> fixes </a:t>
            </a:r>
          </a:p>
          <a:p>
            <a:pPr lvl="1"/>
            <a:r>
              <a:rPr lang="fr-BE" dirty="0" err="1"/>
              <a:t>Contained</a:t>
            </a:r>
            <a:r>
              <a:rPr lang="fr-BE" dirty="0"/>
              <a:t> </a:t>
            </a:r>
            <a:r>
              <a:rPr lang="fr-BE" dirty="0" err="1"/>
              <a:t>availability</a:t>
            </a:r>
            <a:r>
              <a:rPr lang="fr-BE" dirty="0"/>
              <a:t> groups</a:t>
            </a:r>
          </a:p>
        </p:txBody>
      </p:sp>
      <p:sp>
        <p:nvSpPr>
          <p:cNvPr id="4" name="Content Placeholder 3">
            <a:extLst>
              <a:ext uri="{FF2B5EF4-FFF2-40B4-BE49-F238E27FC236}">
                <a16:creationId xmlns:a16="http://schemas.microsoft.com/office/drawing/2014/main" id="{EA54BB28-0B3C-895D-9061-6AF3B41FBC7E}"/>
              </a:ext>
            </a:extLst>
          </p:cNvPr>
          <p:cNvSpPr>
            <a:spLocks noGrp="1"/>
          </p:cNvSpPr>
          <p:nvPr>
            <p:ph idx="10"/>
          </p:nvPr>
        </p:nvSpPr>
        <p:spPr/>
        <p:txBody>
          <a:bodyPr/>
          <a:lstStyle/>
          <a:p>
            <a:endParaRPr lang="en-BE"/>
          </a:p>
        </p:txBody>
      </p:sp>
    </p:spTree>
    <p:extLst>
      <p:ext uri="{BB962C8B-B14F-4D97-AF65-F5344CB8AC3E}">
        <p14:creationId xmlns:p14="http://schemas.microsoft.com/office/powerpoint/2010/main" val="15882794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32FFE-4933-C159-9669-7A38E96980F7}"/>
              </a:ext>
            </a:extLst>
          </p:cNvPr>
          <p:cNvSpPr>
            <a:spLocks noGrp="1"/>
          </p:cNvSpPr>
          <p:nvPr>
            <p:ph type="title"/>
          </p:nvPr>
        </p:nvSpPr>
        <p:spPr/>
        <p:txBody>
          <a:bodyPr/>
          <a:lstStyle/>
          <a:p>
            <a:r>
              <a:rPr lang="en-GB" dirty="0"/>
              <a:t>Sort operator:</a:t>
            </a:r>
            <a:br>
              <a:rPr lang="en-GB" dirty="0"/>
            </a:br>
            <a:r>
              <a:rPr lang="en-GB" dirty="0"/>
              <a:t>	ID + </a:t>
            </a:r>
            <a:r>
              <a:rPr lang="en-GB" dirty="0" err="1"/>
              <a:t>LastAccessDate</a:t>
            </a:r>
            <a:r>
              <a:rPr lang="en-GB" dirty="0"/>
              <a:t> in memory</a:t>
            </a:r>
            <a:endParaRPr lang="en-BE" dirty="0"/>
          </a:p>
        </p:txBody>
      </p:sp>
      <p:pic>
        <p:nvPicPr>
          <p:cNvPr id="5" name="Content Placeholder 4">
            <a:extLst>
              <a:ext uri="{FF2B5EF4-FFF2-40B4-BE49-F238E27FC236}">
                <a16:creationId xmlns:a16="http://schemas.microsoft.com/office/drawing/2014/main" id="{06A9AD9B-9DDF-B2AC-771A-DE56C1B4B17B}"/>
              </a:ext>
            </a:extLst>
          </p:cNvPr>
          <p:cNvPicPr>
            <a:picLocks noGrp="1" noChangeAspect="1"/>
          </p:cNvPicPr>
          <p:nvPr>
            <p:ph idx="1"/>
          </p:nvPr>
        </p:nvPicPr>
        <p:blipFill>
          <a:blip r:embed="rId3"/>
          <a:stretch>
            <a:fillRect/>
          </a:stretch>
        </p:blipFill>
        <p:spPr>
          <a:xfrm>
            <a:off x="838200" y="2200103"/>
            <a:ext cx="6820852" cy="2457793"/>
          </a:xfrm>
        </p:spPr>
      </p:pic>
      <p:sp>
        <p:nvSpPr>
          <p:cNvPr id="6" name="TextBox 5">
            <a:extLst>
              <a:ext uri="{FF2B5EF4-FFF2-40B4-BE49-F238E27FC236}">
                <a16:creationId xmlns:a16="http://schemas.microsoft.com/office/drawing/2014/main" id="{EEE1D40B-7092-A8C2-E61F-20347A9DCAF9}"/>
              </a:ext>
            </a:extLst>
          </p:cNvPr>
          <p:cNvSpPr txBox="1"/>
          <p:nvPr/>
        </p:nvSpPr>
        <p:spPr>
          <a:xfrm>
            <a:off x="727788" y="5393094"/>
            <a:ext cx="5178490" cy="923330"/>
          </a:xfrm>
          <a:prstGeom prst="rect">
            <a:avLst/>
          </a:prstGeom>
          <a:noFill/>
        </p:spPr>
        <p:txBody>
          <a:bodyPr wrap="square" rtlCol="0">
            <a:spAutoFit/>
          </a:bodyPr>
          <a:lstStyle/>
          <a:p>
            <a:r>
              <a:rPr lang="en-GB" dirty="0"/>
              <a:t>Notice the memory grant, by default 25% of max memory can be given PER QUERY</a:t>
            </a:r>
          </a:p>
          <a:p>
            <a:r>
              <a:rPr lang="en-GB" dirty="0"/>
              <a:t>Memory is given BEFORE execution</a:t>
            </a:r>
            <a:endParaRPr lang="en-BE" dirty="0"/>
          </a:p>
        </p:txBody>
      </p:sp>
    </p:spTree>
    <p:extLst>
      <p:ext uri="{BB962C8B-B14F-4D97-AF65-F5344CB8AC3E}">
        <p14:creationId xmlns:p14="http://schemas.microsoft.com/office/powerpoint/2010/main" val="9144129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7091A-B650-F4D5-585A-37461058E969}"/>
              </a:ext>
            </a:extLst>
          </p:cNvPr>
          <p:cNvSpPr>
            <a:spLocks noGrp="1"/>
          </p:cNvSpPr>
          <p:nvPr>
            <p:ph type="title"/>
          </p:nvPr>
        </p:nvSpPr>
        <p:spPr/>
        <p:txBody>
          <a:bodyPr/>
          <a:lstStyle/>
          <a:p>
            <a:r>
              <a:rPr lang="en-GB" dirty="0"/>
              <a:t>Fetch all the fields, is there a difference now?</a:t>
            </a:r>
            <a:endParaRPr lang="en-BE" dirty="0"/>
          </a:p>
        </p:txBody>
      </p:sp>
      <p:pic>
        <p:nvPicPr>
          <p:cNvPr id="9" name="Content Placeholder 8">
            <a:extLst>
              <a:ext uri="{FF2B5EF4-FFF2-40B4-BE49-F238E27FC236}">
                <a16:creationId xmlns:a16="http://schemas.microsoft.com/office/drawing/2014/main" id="{F3222FB2-F959-9CE8-1A71-344FFF26FC92}"/>
              </a:ext>
            </a:extLst>
          </p:cNvPr>
          <p:cNvPicPr>
            <a:picLocks noGrp="1" noChangeAspect="1"/>
          </p:cNvPicPr>
          <p:nvPr>
            <p:ph idx="1"/>
          </p:nvPr>
        </p:nvPicPr>
        <p:blipFill>
          <a:blip r:embed="rId2"/>
          <a:stretch>
            <a:fillRect/>
          </a:stretch>
        </p:blipFill>
        <p:spPr>
          <a:xfrm>
            <a:off x="933374" y="1786027"/>
            <a:ext cx="5268060" cy="1743318"/>
          </a:xfrm>
        </p:spPr>
      </p:pic>
    </p:spTree>
    <p:extLst>
      <p:ext uri="{BB962C8B-B14F-4D97-AF65-F5344CB8AC3E}">
        <p14:creationId xmlns:p14="http://schemas.microsoft.com/office/powerpoint/2010/main" val="25296951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3100E-A47D-30BF-4C4E-2D5776A228F0}"/>
              </a:ext>
            </a:extLst>
          </p:cNvPr>
          <p:cNvSpPr>
            <a:spLocks noGrp="1"/>
          </p:cNvSpPr>
          <p:nvPr>
            <p:ph type="title"/>
          </p:nvPr>
        </p:nvSpPr>
        <p:spPr/>
        <p:txBody>
          <a:bodyPr/>
          <a:lstStyle/>
          <a:p>
            <a:r>
              <a:rPr lang="en-GB" dirty="0"/>
              <a:t>Oh </a:t>
            </a:r>
            <a:r>
              <a:rPr lang="en-GB" dirty="0" err="1"/>
              <a:t>oh</a:t>
            </a:r>
            <a:endParaRPr lang="en-BE" dirty="0"/>
          </a:p>
        </p:txBody>
      </p:sp>
      <p:pic>
        <p:nvPicPr>
          <p:cNvPr id="5" name="Content Placeholder 4">
            <a:extLst>
              <a:ext uri="{FF2B5EF4-FFF2-40B4-BE49-F238E27FC236}">
                <a16:creationId xmlns:a16="http://schemas.microsoft.com/office/drawing/2014/main" id="{E351613C-D9AE-7D9B-4CEF-87C4B07561C2}"/>
              </a:ext>
            </a:extLst>
          </p:cNvPr>
          <p:cNvPicPr>
            <a:picLocks noGrp="1" noChangeAspect="1"/>
          </p:cNvPicPr>
          <p:nvPr>
            <p:ph idx="1"/>
          </p:nvPr>
        </p:nvPicPr>
        <p:blipFill>
          <a:blip r:embed="rId2"/>
          <a:stretch>
            <a:fillRect/>
          </a:stretch>
        </p:blipFill>
        <p:spPr>
          <a:xfrm>
            <a:off x="718642" y="1882207"/>
            <a:ext cx="7097115" cy="3734321"/>
          </a:xfrm>
        </p:spPr>
      </p:pic>
    </p:spTree>
    <p:extLst>
      <p:ext uri="{BB962C8B-B14F-4D97-AF65-F5344CB8AC3E}">
        <p14:creationId xmlns:p14="http://schemas.microsoft.com/office/powerpoint/2010/main" val="22790191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F048D-7B49-F974-DC43-E427260F8172}"/>
              </a:ext>
            </a:extLst>
          </p:cNvPr>
          <p:cNvSpPr>
            <a:spLocks noGrp="1"/>
          </p:cNvSpPr>
          <p:nvPr>
            <p:ph type="title"/>
          </p:nvPr>
        </p:nvSpPr>
        <p:spPr/>
        <p:txBody>
          <a:bodyPr/>
          <a:lstStyle/>
          <a:p>
            <a:r>
              <a:rPr lang="en-GB" dirty="0"/>
              <a:t>Pointers</a:t>
            </a:r>
            <a:endParaRPr lang="en-BE" dirty="0"/>
          </a:p>
        </p:txBody>
      </p:sp>
      <p:sp>
        <p:nvSpPr>
          <p:cNvPr id="3" name="Content Placeholder 2">
            <a:extLst>
              <a:ext uri="{FF2B5EF4-FFF2-40B4-BE49-F238E27FC236}">
                <a16:creationId xmlns:a16="http://schemas.microsoft.com/office/drawing/2014/main" id="{3D6FADAB-11D3-8C7C-22EE-D6B266532010}"/>
              </a:ext>
            </a:extLst>
          </p:cNvPr>
          <p:cNvSpPr>
            <a:spLocks noGrp="1"/>
          </p:cNvSpPr>
          <p:nvPr>
            <p:ph idx="1"/>
          </p:nvPr>
        </p:nvSpPr>
        <p:spPr/>
        <p:txBody>
          <a:bodyPr/>
          <a:lstStyle/>
          <a:p>
            <a:r>
              <a:rPr lang="en-GB" dirty="0"/>
              <a:t>Careful about column you don’t need.</a:t>
            </a:r>
          </a:p>
          <a:p>
            <a:r>
              <a:rPr lang="en-GB" dirty="0"/>
              <a:t>Sort in the app layer if possible</a:t>
            </a:r>
          </a:p>
          <a:p>
            <a:endParaRPr lang="en-GB" dirty="0"/>
          </a:p>
          <a:p>
            <a:r>
              <a:rPr lang="en-GB" dirty="0"/>
              <a:t>SQL licenses are EXPENSIVE, app servers are cheap.</a:t>
            </a:r>
            <a:endParaRPr lang="en-BE" dirty="0"/>
          </a:p>
        </p:txBody>
      </p:sp>
    </p:spTree>
    <p:extLst>
      <p:ext uri="{BB962C8B-B14F-4D97-AF65-F5344CB8AC3E}">
        <p14:creationId xmlns:p14="http://schemas.microsoft.com/office/powerpoint/2010/main" val="39311238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B61EA-53CB-3BA8-482D-7956D11DA8CE}"/>
              </a:ext>
            </a:extLst>
          </p:cNvPr>
          <p:cNvSpPr>
            <a:spLocks noGrp="1"/>
          </p:cNvSpPr>
          <p:nvPr>
            <p:ph type="title"/>
          </p:nvPr>
        </p:nvSpPr>
        <p:spPr/>
        <p:txBody>
          <a:bodyPr/>
          <a:lstStyle/>
          <a:p>
            <a:r>
              <a:rPr lang="en-GB" dirty="0"/>
              <a:t>Non clustered index, more of the same but different</a:t>
            </a:r>
            <a:endParaRPr lang="en-BE" dirty="0"/>
          </a:p>
        </p:txBody>
      </p:sp>
      <p:pic>
        <p:nvPicPr>
          <p:cNvPr id="5" name="Content Placeholder 4">
            <a:extLst>
              <a:ext uri="{FF2B5EF4-FFF2-40B4-BE49-F238E27FC236}">
                <a16:creationId xmlns:a16="http://schemas.microsoft.com/office/drawing/2014/main" id="{044940E1-B7C8-D03B-ED32-E71DCE31130F}"/>
              </a:ext>
            </a:extLst>
          </p:cNvPr>
          <p:cNvPicPr>
            <a:picLocks noGrp="1" noChangeAspect="1"/>
          </p:cNvPicPr>
          <p:nvPr>
            <p:ph idx="1"/>
          </p:nvPr>
        </p:nvPicPr>
        <p:blipFill>
          <a:blip r:embed="rId2"/>
          <a:stretch>
            <a:fillRect/>
          </a:stretch>
        </p:blipFill>
        <p:spPr>
          <a:xfrm>
            <a:off x="981196" y="1993516"/>
            <a:ext cx="3892793" cy="992280"/>
          </a:xfrm>
        </p:spPr>
      </p:pic>
      <p:sp>
        <p:nvSpPr>
          <p:cNvPr id="6" name="TextBox 5">
            <a:extLst>
              <a:ext uri="{FF2B5EF4-FFF2-40B4-BE49-F238E27FC236}">
                <a16:creationId xmlns:a16="http://schemas.microsoft.com/office/drawing/2014/main" id="{18989C0F-575E-7C39-9CB5-19D8359CDA63}"/>
              </a:ext>
            </a:extLst>
          </p:cNvPr>
          <p:cNvSpPr txBox="1"/>
          <p:nvPr/>
        </p:nvSpPr>
        <p:spPr>
          <a:xfrm>
            <a:off x="981196" y="3103958"/>
            <a:ext cx="5281126" cy="923330"/>
          </a:xfrm>
          <a:prstGeom prst="rect">
            <a:avLst/>
          </a:prstGeom>
          <a:noFill/>
        </p:spPr>
        <p:txBody>
          <a:bodyPr wrap="square" rtlCol="0">
            <a:spAutoFit/>
          </a:bodyPr>
          <a:lstStyle/>
          <a:p>
            <a:r>
              <a:rPr lang="en-GB" dirty="0"/>
              <a:t>Just a copy, with chosen columns</a:t>
            </a:r>
          </a:p>
          <a:p>
            <a:endParaRPr lang="en-GB" dirty="0"/>
          </a:p>
          <a:p>
            <a:r>
              <a:rPr lang="en-GB" dirty="0"/>
              <a:t>What about insert/update/delete performance?</a:t>
            </a:r>
            <a:endParaRPr lang="en-BE" dirty="0"/>
          </a:p>
        </p:txBody>
      </p:sp>
    </p:spTree>
    <p:extLst>
      <p:ext uri="{BB962C8B-B14F-4D97-AF65-F5344CB8AC3E}">
        <p14:creationId xmlns:p14="http://schemas.microsoft.com/office/powerpoint/2010/main" val="20030449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23022-8CFD-AEBD-6485-C1DFFD92890A}"/>
              </a:ext>
            </a:extLst>
          </p:cNvPr>
          <p:cNvSpPr>
            <a:spLocks noGrp="1"/>
          </p:cNvSpPr>
          <p:nvPr>
            <p:ph type="title"/>
          </p:nvPr>
        </p:nvSpPr>
        <p:spPr/>
        <p:txBody>
          <a:bodyPr/>
          <a:lstStyle/>
          <a:p>
            <a:r>
              <a:rPr lang="en-GB" dirty="0"/>
              <a:t>Let’s try the query again</a:t>
            </a:r>
            <a:endParaRPr lang="en-BE" dirty="0"/>
          </a:p>
        </p:txBody>
      </p:sp>
      <p:pic>
        <p:nvPicPr>
          <p:cNvPr id="5" name="Content Placeholder 4">
            <a:extLst>
              <a:ext uri="{FF2B5EF4-FFF2-40B4-BE49-F238E27FC236}">
                <a16:creationId xmlns:a16="http://schemas.microsoft.com/office/drawing/2014/main" id="{7DCF39BA-82A9-0FE4-7EB8-E05DBC410FA4}"/>
              </a:ext>
            </a:extLst>
          </p:cNvPr>
          <p:cNvPicPr>
            <a:picLocks noGrp="1" noChangeAspect="1"/>
          </p:cNvPicPr>
          <p:nvPr>
            <p:ph idx="1"/>
          </p:nvPr>
        </p:nvPicPr>
        <p:blipFill>
          <a:blip r:embed="rId2"/>
          <a:stretch>
            <a:fillRect/>
          </a:stretch>
        </p:blipFill>
        <p:spPr>
          <a:xfrm>
            <a:off x="838200" y="1851341"/>
            <a:ext cx="3057952" cy="1743318"/>
          </a:xfrm>
        </p:spPr>
      </p:pic>
    </p:spTree>
    <p:extLst>
      <p:ext uri="{BB962C8B-B14F-4D97-AF65-F5344CB8AC3E}">
        <p14:creationId xmlns:p14="http://schemas.microsoft.com/office/powerpoint/2010/main" val="3468790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BF0D4-9F9B-A2A0-5169-30249D8B91EF}"/>
              </a:ext>
            </a:extLst>
          </p:cNvPr>
          <p:cNvSpPr>
            <a:spLocks noGrp="1"/>
          </p:cNvSpPr>
          <p:nvPr>
            <p:ph type="title"/>
          </p:nvPr>
        </p:nvSpPr>
        <p:spPr/>
        <p:txBody>
          <a:bodyPr/>
          <a:lstStyle/>
          <a:p>
            <a:r>
              <a:rPr lang="en-GB" dirty="0"/>
              <a:t>Way easier</a:t>
            </a:r>
            <a:endParaRPr lang="en-BE" dirty="0"/>
          </a:p>
        </p:txBody>
      </p:sp>
      <p:pic>
        <p:nvPicPr>
          <p:cNvPr id="5" name="Content Placeholder 4">
            <a:extLst>
              <a:ext uri="{FF2B5EF4-FFF2-40B4-BE49-F238E27FC236}">
                <a16:creationId xmlns:a16="http://schemas.microsoft.com/office/drawing/2014/main" id="{5990FE52-4B3E-3FB2-9E36-4F7A875724EE}"/>
              </a:ext>
            </a:extLst>
          </p:cNvPr>
          <p:cNvPicPr>
            <a:picLocks noGrp="1" noChangeAspect="1"/>
          </p:cNvPicPr>
          <p:nvPr>
            <p:ph idx="1"/>
          </p:nvPr>
        </p:nvPicPr>
        <p:blipFill>
          <a:blip r:embed="rId2"/>
          <a:stretch>
            <a:fillRect/>
          </a:stretch>
        </p:blipFill>
        <p:spPr>
          <a:xfrm>
            <a:off x="838200" y="1690688"/>
            <a:ext cx="4686954" cy="2191056"/>
          </a:xfrm>
        </p:spPr>
      </p:pic>
    </p:spTree>
    <p:extLst>
      <p:ext uri="{BB962C8B-B14F-4D97-AF65-F5344CB8AC3E}">
        <p14:creationId xmlns:p14="http://schemas.microsoft.com/office/powerpoint/2010/main" val="22990445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3CCCF-B9CE-558F-6734-F714A0524FE5}"/>
              </a:ext>
            </a:extLst>
          </p:cNvPr>
          <p:cNvSpPr>
            <a:spLocks noGrp="1"/>
          </p:cNvSpPr>
          <p:nvPr>
            <p:ph type="title"/>
          </p:nvPr>
        </p:nvSpPr>
        <p:spPr/>
        <p:txBody>
          <a:bodyPr/>
          <a:lstStyle/>
          <a:p>
            <a:r>
              <a:rPr lang="en-GB" dirty="0"/>
              <a:t>Only less reads?</a:t>
            </a:r>
            <a:endParaRPr lang="en-BE" dirty="0"/>
          </a:p>
        </p:txBody>
      </p:sp>
      <p:pic>
        <p:nvPicPr>
          <p:cNvPr id="7" name="Content Placeholder 6">
            <a:extLst>
              <a:ext uri="{FF2B5EF4-FFF2-40B4-BE49-F238E27FC236}">
                <a16:creationId xmlns:a16="http://schemas.microsoft.com/office/drawing/2014/main" id="{4988759C-4C2D-ADAA-CF81-BC96BA90B6E1}"/>
              </a:ext>
            </a:extLst>
          </p:cNvPr>
          <p:cNvPicPr>
            <a:picLocks noGrp="1" noChangeAspect="1"/>
          </p:cNvPicPr>
          <p:nvPr>
            <p:ph idx="1"/>
          </p:nvPr>
        </p:nvPicPr>
        <p:blipFill>
          <a:blip r:embed="rId2"/>
          <a:stretch>
            <a:fillRect/>
          </a:stretch>
        </p:blipFill>
        <p:spPr>
          <a:xfrm>
            <a:off x="5210051" y="1745199"/>
            <a:ext cx="5068007" cy="2715004"/>
          </a:xfrm>
        </p:spPr>
      </p:pic>
      <p:pic>
        <p:nvPicPr>
          <p:cNvPr id="5" name="Picture 4">
            <a:extLst>
              <a:ext uri="{FF2B5EF4-FFF2-40B4-BE49-F238E27FC236}">
                <a16:creationId xmlns:a16="http://schemas.microsoft.com/office/drawing/2014/main" id="{AB1A5EE3-C8BA-50F9-1FE2-DD0539D67016}"/>
              </a:ext>
            </a:extLst>
          </p:cNvPr>
          <p:cNvPicPr>
            <a:picLocks noChangeAspect="1"/>
          </p:cNvPicPr>
          <p:nvPr/>
        </p:nvPicPr>
        <p:blipFill>
          <a:blip r:embed="rId3"/>
          <a:stretch>
            <a:fillRect/>
          </a:stretch>
        </p:blipFill>
        <p:spPr>
          <a:xfrm>
            <a:off x="838200" y="1615668"/>
            <a:ext cx="3296110" cy="2581635"/>
          </a:xfrm>
          <a:prstGeom prst="rect">
            <a:avLst/>
          </a:prstGeom>
        </p:spPr>
      </p:pic>
    </p:spTree>
    <p:extLst>
      <p:ext uri="{BB962C8B-B14F-4D97-AF65-F5344CB8AC3E}">
        <p14:creationId xmlns:p14="http://schemas.microsoft.com/office/powerpoint/2010/main" val="37708653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5EB44-63FB-71D8-4C1A-DBA19E59F6A4}"/>
              </a:ext>
            </a:extLst>
          </p:cNvPr>
          <p:cNvSpPr>
            <a:spLocks noGrp="1"/>
          </p:cNvSpPr>
          <p:nvPr>
            <p:ph type="title"/>
          </p:nvPr>
        </p:nvSpPr>
        <p:spPr/>
        <p:txBody>
          <a:bodyPr/>
          <a:lstStyle/>
          <a:p>
            <a:r>
              <a:rPr lang="en-GB" dirty="0"/>
              <a:t>Covering index</a:t>
            </a:r>
            <a:endParaRPr lang="en-BE" dirty="0"/>
          </a:p>
        </p:txBody>
      </p:sp>
      <p:sp>
        <p:nvSpPr>
          <p:cNvPr id="3" name="Content Placeholder 2">
            <a:extLst>
              <a:ext uri="{FF2B5EF4-FFF2-40B4-BE49-F238E27FC236}">
                <a16:creationId xmlns:a16="http://schemas.microsoft.com/office/drawing/2014/main" id="{B07503EC-D348-B4F6-032A-BAA7C5A78551}"/>
              </a:ext>
            </a:extLst>
          </p:cNvPr>
          <p:cNvSpPr>
            <a:spLocks noGrp="1"/>
          </p:cNvSpPr>
          <p:nvPr>
            <p:ph idx="1"/>
          </p:nvPr>
        </p:nvSpPr>
        <p:spPr/>
        <p:txBody>
          <a:bodyPr/>
          <a:lstStyle/>
          <a:p>
            <a:r>
              <a:rPr lang="en-GB" dirty="0"/>
              <a:t>The index we have now contains ALL of the columns needed</a:t>
            </a:r>
            <a:endParaRPr lang="en-BE" dirty="0"/>
          </a:p>
        </p:txBody>
      </p:sp>
    </p:spTree>
    <p:extLst>
      <p:ext uri="{BB962C8B-B14F-4D97-AF65-F5344CB8AC3E}">
        <p14:creationId xmlns:p14="http://schemas.microsoft.com/office/powerpoint/2010/main" val="32399163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13179-D356-BA64-5B3D-4F1E998D5937}"/>
              </a:ext>
            </a:extLst>
          </p:cNvPr>
          <p:cNvSpPr>
            <a:spLocks noGrp="1"/>
          </p:cNvSpPr>
          <p:nvPr>
            <p:ph type="title"/>
          </p:nvPr>
        </p:nvSpPr>
        <p:spPr/>
        <p:txBody>
          <a:bodyPr/>
          <a:lstStyle/>
          <a:p>
            <a:r>
              <a:rPr lang="en-GB" dirty="0"/>
              <a:t>Seek bad, scan good?</a:t>
            </a:r>
            <a:endParaRPr lang="en-BE" dirty="0"/>
          </a:p>
        </p:txBody>
      </p:sp>
      <p:sp>
        <p:nvSpPr>
          <p:cNvPr id="3" name="Content Placeholder 2">
            <a:extLst>
              <a:ext uri="{FF2B5EF4-FFF2-40B4-BE49-F238E27FC236}">
                <a16:creationId xmlns:a16="http://schemas.microsoft.com/office/drawing/2014/main" id="{B476A49D-D90C-4BB9-8C46-2AB04873D736}"/>
              </a:ext>
            </a:extLst>
          </p:cNvPr>
          <p:cNvSpPr>
            <a:spLocks noGrp="1"/>
          </p:cNvSpPr>
          <p:nvPr>
            <p:ph idx="1"/>
          </p:nvPr>
        </p:nvSpPr>
        <p:spPr/>
        <p:txBody>
          <a:bodyPr/>
          <a:lstStyle/>
          <a:p>
            <a:r>
              <a:rPr lang="en-GB" dirty="0"/>
              <a:t>No.</a:t>
            </a:r>
          </a:p>
          <a:p>
            <a:pPr lvl="1"/>
            <a:r>
              <a:rPr lang="en-GB" dirty="0"/>
              <a:t>Seek – Start at a row and continue until satisfied</a:t>
            </a:r>
          </a:p>
          <a:p>
            <a:pPr lvl="1"/>
            <a:r>
              <a:rPr lang="en-GB" dirty="0"/>
              <a:t>Scan – Start at the start or end and work through until satisfied</a:t>
            </a:r>
          </a:p>
          <a:p>
            <a:r>
              <a:rPr lang="en-GB" dirty="0"/>
              <a:t>Surely </a:t>
            </a:r>
            <a:r>
              <a:rPr lang="en-GB" dirty="0" err="1"/>
              <a:t>StackOverflow</a:t>
            </a:r>
            <a:r>
              <a:rPr lang="en-GB" dirty="0"/>
              <a:t> exists in 1800 </a:t>
            </a:r>
            <a:endParaRPr lang="en-BE" dirty="0"/>
          </a:p>
        </p:txBody>
      </p:sp>
      <p:pic>
        <p:nvPicPr>
          <p:cNvPr id="5" name="Picture 4">
            <a:extLst>
              <a:ext uri="{FF2B5EF4-FFF2-40B4-BE49-F238E27FC236}">
                <a16:creationId xmlns:a16="http://schemas.microsoft.com/office/drawing/2014/main" id="{379E76E4-6668-EC36-9089-32FC802F70E6}"/>
              </a:ext>
            </a:extLst>
          </p:cNvPr>
          <p:cNvPicPr>
            <a:picLocks noChangeAspect="1"/>
          </p:cNvPicPr>
          <p:nvPr/>
        </p:nvPicPr>
        <p:blipFill>
          <a:blip r:embed="rId2"/>
          <a:stretch>
            <a:fillRect/>
          </a:stretch>
        </p:blipFill>
        <p:spPr>
          <a:xfrm>
            <a:off x="838200" y="3586416"/>
            <a:ext cx="6150429" cy="2725484"/>
          </a:xfrm>
          <a:prstGeom prst="rect">
            <a:avLst/>
          </a:prstGeom>
        </p:spPr>
      </p:pic>
    </p:spTree>
    <p:extLst>
      <p:ext uri="{BB962C8B-B14F-4D97-AF65-F5344CB8AC3E}">
        <p14:creationId xmlns:p14="http://schemas.microsoft.com/office/powerpoint/2010/main" val="29102848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879f550-61aa-46bd-82ac-a74c67ce9dc6">
      <Terms xmlns="http://schemas.microsoft.com/office/infopath/2007/PartnerControls"/>
    </lcf76f155ced4ddcb4097134ff3c332f>
    <TaxCatchAll xmlns="b3ff1808-6ff5-421d-a3ed-38e131b1dac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DC48C28E384C04EB45250EFE397108E" ma:contentTypeVersion="17" ma:contentTypeDescription="Create a new document." ma:contentTypeScope="" ma:versionID="31cbf1f19a4feaa8ecf1a83f7f0abc99">
  <xsd:schema xmlns:xsd="http://www.w3.org/2001/XMLSchema" xmlns:xs="http://www.w3.org/2001/XMLSchema" xmlns:p="http://schemas.microsoft.com/office/2006/metadata/properties" xmlns:ns2="0879f550-61aa-46bd-82ac-a74c67ce9dc6" xmlns:ns3="b3ff1808-6ff5-421d-a3ed-38e131b1dac4" targetNamespace="http://schemas.microsoft.com/office/2006/metadata/properties" ma:root="true" ma:fieldsID="fa34b84c3bf7e981985f413e52c4a5b4" ns2:_="" ns3:_="">
    <xsd:import namespace="0879f550-61aa-46bd-82ac-a74c67ce9dc6"/>
    <xsd:import namespace="b3ff1808-6ff5-421d-a3ed-38e131b1dac4"/>
    <xsd:element name="properties">
      <xsd:complexType>
        <xsd:sequence>
          <xsd:element name="documentManagement">
            <xsd:complexType>
              <xsd:all>
                <xsd:element ref="ns2:MediaServiceMetadata" minOccurs="0"/>
                <xsd:element ref="ns2:MediaServiceFastMetadata" minOccurs="0"/>
                <xsd:element ref="ns2:MediaServiceAutoTags" minOccurs="0"/>
                <xsd:element ref="ns3:SharedWithUsers" minOccurs="0"/>
                <xsd:element ref="ns3:SharedWithDetails" minOccurs="0"/>
                <xsd:element ref="ns2:MediaServiceGenerationTime" minOccurs="0"/>
                <xsd:element ref="ns2:MediaServiceEventHashCode" minOccurs="0"/>
                <xsd:element ref="ns2:MediaServiceOCR" minOccurs="0"/>
                <xsd:element ref="ns2:MediaServiceDateTaken"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879f550-61aa-46bd-82ac-a74c67ce9dc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d2998bec-b809-4b7b-a52a-864659d8be85"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3ff1808-6ff5-421d-a3ed-38e131b1dac4"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3437c3cf-34c3-4da0-9bd5-f9e93ba067c0}" ma:internalName="TaxCatchAll" ma:showField="CatchAllData" ma:web="b3ff1808-6ff5-421d-a3ed-38e131b1dac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3FA3076-795B-47BC-A7ED-04B327FF4B9A}">
  <ds:schemaRefs>
    <ds:schemaRef ds:uri="http://schemas.microsoft.com/sharepoint/v3/contenttype/forms"/>
  </ds:schemaRefs>
</ds:datastoreItem>
</file>

<file path=customXml/itemProps2.xml><?xml version="1.0" encoding="utf-8"?>
<ds:datastoreItem xmlns:ds="http://schemas.openxmlformats.org/officeDocument/2006/customXml" ds:itemID="{60E62489-A41F-4B48-9050-1214FE9F3FC9}">
  <ds:schemaRefs>
    <ds:schemaRef ds:uri="http://schemas.microsoft.com/office/2006/documentManagement/types"/>
    <ds:schemaRef ds:uri="http://schemas.microsoft.com/office/2006/metadata/properties"/>
    <ds:schemaRef ds:uri="http://www.w3.org/XML/1998/namespace"/>
    <ds:schemaRef ds:uri="http://purl.org/dc/terms/"/>
    <ds:schemaRef ds:uri="http://purl.org/dc/elements/1.1/"/>
    <ds:schemaRef ds:uri="0879f550-61aa-46bd-82ac-a74c67ce9dc6"/>
    <ds:schemaRef ds:uri="http://purl.org/dc/dcmitype/"/>
    <ds:schemaRef ds:uri="b3ff1808-6ff5-421d-a3ed-38e131b1dac4"/>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6D5B329D-8963-4A3E-B5CF-AAFBB7E524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879f550-61aa-46bd-82ac-a74c67ce9dc6"/>
    <ds:schemaRef ds:uri="b3ff1808-6ff5-421d-a3ed-38e131b1da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6075</TotalTime>
  <Words>3898</Words>
  <Application>Microsoft Office PowerPoint</Application>
  <PresentationFormat>Widescreen</PresentationFormat>
  <Paragraphs>848</Paragraphs>
  <Slides>149</Slides>
  <Notes>42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149</vt:i4>
      </vt:variant>
    </vt:vector>
  </HeadingPairs>
  <TitlesOfParts>
    <vt:vector size="159" baseType="lpstr">
      <vt:lpstr>Aptos</vt:lpstr>
      <vt:lpstr>Aptos Display</vt:lpstr>
      <vt:lpstr>Arial</vt:lpstr>
      <vt:lpstr>Calibri</vt:lpstr>
      <vt:lpstr>Consolas</vt:lpstr>
      <vt:lpstr>Segoe UI</vt:lpstr>
      <vt:lpstr>Verdana</vt:lpstr>
      <vt:lpstr>Wingdings</vt:lpstr>
      <vt:lpstr>Wingdings 2</vt:lpstr>
      <vt:lpstr>Office Theme</vt:lpstr>
      <vt:lpstr>DBA training</vt:lpstr>
      <vt:lpstr>Who am I?</vt:lpstr>
      <vt:lpstr>Agenda</vt:lpstr>
      <vt:lpstr>Want to follow?</vt:lpstr>
      <vt:lpstr>What makes a good DBA?</vt:lpstr>
      <vt:lpstr>PowerPoint Presentation</vt:lpstr>
      <vt:lpstr>SQL Server: From top</vt:lpstr>
      <vt:lpstr>SQL Server Editions</vt:lpstr>
      <vt:lpstr>SQL Server versions</vt:lpstr>
      <vt:lpstr>Intelligent query processing suite</vt:lpstr>
      <vt:lpstr>How to license</vt:lpstr>
      <vt:lpstr>SQL Server Instances</vt:lpstr>
      <vt:lpstr>System databases</vt:lpstr>
      <vt:lpstr>System databases - TempDB</vt:lpstr>
      <vt:lpstr>Install SQL Server 2019</vt:lpstr>
      <vt:lpstr>Database building blocks</vt:lpstr>
      <vt:lpstr>The structure</vt:lpstr>
      <vt:lpstr>Database states</vt:lpstr>
      <vt:lpstr>Moving a database</vt:lpstr>
      <vt:lpstr>Deleting a database</vt:lpstr>
      <vt:lpstr>Configuration</vt:lpstr>
      <vt:lpstr>Windows Server configurations</vt:lpstr>
      <vt:lpstr>SQL Server configuration</vt:lpstr>
      <vt:lpstr>Database configuration</vt:lpstr>
      <vt:lpstr>Create MgnmtDb database</vt:lpstr>
      <vt:lpstr>Maintenance jobs</vt:lpstr>
      <vt:lpstr>Try to stay ahead – Integrity check</vt:lpstr>
      <vt:lpstr>Let’s do this!</vt:lpstr>
      <vt:lpstr>It’s all gone!</vt:lpstr>
      <vt:lpstr>Backups - Recovery models</vt:lpstr>
      <vt:lpstr>Backups - Different types</vt:lpstr>
      <vt:lpstr>Simple recovery mode</vt:lpstr>
      <vt:lpstr>Full recovery mode</vt:lpstr>
      <vt:lpstr>Backups</vt:lpstr>
      <vt:lpstr>COPY_ONLY</vt:lpstr>
      <vt:lpstr>SQL Back-ups</vt:lpstr>
      <vt:lpstr>Database backup</vt:lpstr>
      <vt:lpstr>Database backup</vt:lpstr>
      <vt:lpstr>Restore</vt:lpstr>
      <vt:lpstr>Restore</vt:lpstr>
      <vt:lpstr>Restore</vt:lpstr>
      <vt:lpstr>Let’s restore &amp; back-up our database</vt:lpstr>
      <vt:lpstr>Security</vt:lpstr>
      <vt:lpstr>Some terminology</vt:lpstr>
      <vt:lpstr>Security</vt:lpstr>
      <vt:lpstr>Securables</vt:lpstr>
      <vt:lpstr>PowerPoint Presentation</vt:lpstr>
      <vt:lpstr>Permissions</vt:lpstr>
      <vt:lpstr>Authentication</vt:lpstr>
      <vt:lpstr>Windows user or group</vt:lpstr>
      <vt:lpstr>SQL user</vt:lpstr>
      <vt:lpstr>Database user</vt:lpstr>
      <vt:lpstr>Special user DBO</vt:lpstr>
      <vt:lpstr>Security roles</vt:lpstr>
      <vt:lpstr>Best practices</vt:lpstr>
      <vt:lpstr>PowerPoint Presentation</vt:lpstr>
      <vt:lpstr>SQL Server audit</vt:lpstr>
      <vt:lpstr>Database classification </vt:lpstr>
      <vt:lpstr>Let’s give access!</vt:lpstr>
      <vt:lpstr>Alert: No downtime allowed!</vt:lpstr>
      <vt:lpstr>Log shipping</vt:lpstr>
      <vt:lpstr>Replication</vt:lpstr>
      <vt:lpstr>Merge replication</vt:lpstr>
      <vt:lpstr>Windows failover cluster (FCI)</vt:lpstr>
      <vt:lpstr>Basic availability groups</vt:lpstr>
      <vt:lpstr>Always On – Synchronous commit mode</vt:lpstr>
      <vt:lpstr>Always On – Asynchronous commit mode</vt:lpstr>
      <vt:lpstr>Distributed Always On</vt:lpstr>
      <vt:lpstr>PowerPoint Presentation</vt:lpstr>
      <vt:lpstr>Let’s see!</vt:lpstr>
      <vt:lpstr>Did nobody automate this?</vt:lpstr>
      <vt:lpstr>The database is slow!</vt:lpstr>
      <vt:lpstr>What are our options</vt:lpstr>
      <vt:lpstr>Extended events vs profiler </vt:lpstr>
      <vt:lpstr>Let’s show</vt:lpstr>
      <vt:lpstr>Recap</vt:lpstr>
      <vt:lpstr>Agenda</vt:lpstr>
      <vt:lpstr>SQL Alerts</vt:lpstr>
      <vt:lpstr>Patching</vt:lpstr>
      <vt:lpstr>How does the engine work</vt:lpstr>
      <vt:lpstr>How does the engine work?</vt:lpstr>
      <vt:lpstr>PowerPoint Presentation</vt:lpstr>
      <vt:lpstr>What the engine needs to do</vt:lpstr>
      <vt:lpstr>How does SQL do the following?</vt:lpstr>
      <vt:lpstr>Result</vt:lpstr>
      <vt:lpstr>Adding a filter, what now?</vt:lpstr>
      <vt:lpstr>PowerPoint Presentation</vt:lpstr>
      <vt:lpstr>Slightly more work</vt:lpstr>
      <vt:lpstr>Let’s add a sort</vt:lpstr>
      <vt:lpstr>Sort operator:  ID + LastAccessDate in memory</vt:lpstr>
      <vt:lpstr>Fetch all the fields, is there a difference now?</vt:lpstr>
      <vt:lpstr>Oh oh</vt:lpstr>
      <vt:lpstr>Pointers</vt:lpstr>
      <vt:lpstr>Non clustered index, more of the same but different</vt:lpstr>
      <vt:lpstr>Let’s try the query again</vt:lpstr>
      <vt:lpstr>Way easier</vt:lpstr>
      <vt:lpstr>Only less reads?</vt:lpstr>
      <vt:lpstr>Covering index</vt:lpstr>
      <vt:lpstr>Seek bad, scan good?</vt:lpstr>
      <vt:lpstr>Scans can be good!</vt:lpstr>
      <vt:lpstr>Adding some columns,how would we do this?</vt:lpstr>
      <vt:lpstr>Solution 1</vt:lpstr>
      <vt:lpstr>This is why SQL includes the clustered key in EVERY index.</vt:lpstr>
      <vt:lpstr>Cheated on the date, in reality we scan.</vt:lpstr>
      <vt:lpstr>If we “hint” SQL to use the lookup </vt:lpstr>
      <vt:lpstr>SQL Server cost based Optimizer</vt:lpstr>
      <vt:lpstr>What if SQL made the wrong choice?</vt:lpstr>
      <vt:lpstr>How does it look like</vt:lpstr>
      <vt:lpstr>Actual vs estimate plan</vt:lpstr>
      <vt:lpstr>What can go wrong?</vt:lpstr>
      <vt:lpstr>Same query results.</vt:lpstr>
      <vt:lpstr>Ouch</vt:lpstr>
      <vt:lpstr>Key lookups classic tuning sign</vt:lpstr>
      <vt:lpstr>New index, and, do we still need all?</vt:lpstr>
      <vt:lpstr>More indexes</vt:lpstr>
      <vt:lpstr>Warning signs</vt:lpstr>
      <vt:lpstr>INCLUDES</vt:lpstr>
      <vt:lpstr>General tips</vt:lpstr>
      <vt:lpstr>What are indexes?</vt:lpstr>
      <vt:lpstr>Index – The good, the Bad and the Ugly</vt:lpstr>
      <vt:lpstr>Index fragmentation</vt:lpstr>
      <vt:lpstr>Index Maintenance</vt:lpstr>
      <vt:lpstr>Gotta go fast!</vt:lpstr>
      <vt:lpstr>Let’s compare SQL to a car</vt:lpstr>
      <vt:lpstr>What is a SQL plan?</vt:lpstr>
      <vt:lpstr>How to read query plans?</vt:lpstr>
      <vt:lpstr>Different operators – Seeks &amp; Scans</vt:lpstr>
      <vt:lpstr>Different operators - Joins</vt:lpstr>
      <vt:lpstr>Different operators – Others</vt:lpstr>
      <vt:lpstr>PowerPoint Presentation</vt:lpstr>
      <vt:lpstr>How much does it cost?</vt:lpstr>
      <vt:lpstr>Estimates example</vt:lpstr>
      <vt:lpstr>Index tuning</vt:lpstr>
      <vt:lpstr>De-duplicating indexes</vt:lpstr>
      <vt:lpstr>Example</vt:lpstr>
      <vt:lpstr>Looks easy</vt:lpstr>
      <vt:lpstr>PowerPoint Presentation</vt:lpstr>
      <vt:lpstr>WHERE Reputation = 1</vt:lpstr>
      <vt:lpstr>PowerPoint Presentation</vt:lpstr>
      <vt:lpstr>Deduplication</vt:lpstr>
      <vt:lpstr>What if?</vt:lpstr>
      <vt:lpstr>Merge</vt:lpstr>
      <vt:lpstr>Let’s check index stats!</vt:lpstr>
      <vt:lpstr>DBATraining_Index_Oefeningen</vt:lpstr>
      <vt:lpstr>Anti patterns and parameter sniffing</vt:lpstr>
      <vt:lpstr>Parameter Sniffing – What can we do?</vt:lpstr>
      <vt:lpstr>What works for us?</vt:lpstr>
      <vt:lpstr>Common “mistakes”</vt:lpstr>
      <vt:lpstr>Excercice recap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 Memory OLTP</dc:title>
  <dc:creator>Bogaerts Frederik</dc:creator>
  <cp:lastModifiedBy>yannick liekens</cp:lastModifiedBy>
  <cp:revision>339</cp:revision>
  <cp:lastPrinted>2014-04-16T14:57:00Z</cp:lastPrinted>
  <dcterms:created xsi:type="dcterms:W3CDTF">2014-03-15T10:20:02Z</dcterms:created>
  <dcterms:modified xsi:type="dcterms:W3CDTF">2024-06-06T07:02:18Z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0x0101002DC48C28E384C04EB45250EFE397108E</vt:lpwstr>
  </property>
</Properties>
</file>